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7"/>
  </p:notesMasterIdLst>
  <p:handoutMasterIdLst>
    <p:handoutMasterId r:id="rId28"/>
  </p:handoutMasterIdLst>
  <p:sldIdLst>
    <p:sldId id="256" r:id="rId5"/>
    <p:sldId id="283" r:id="rId6"/>
    <p:sldId id="281" r:id="rId7"/>
    <p:sldId id="282" r:id="rId8"/>
    <p:sldId id="257" r:id="rId9"/>
    <p:sldId id="258" r:id="rId10"/>
    <p:sldId id="259" r:id="rId11"/>
    <p:sldId id="275" r:id="rId12"/>
    <p:sldId id="276" r:id="rId13"/>
    <p:sldId id="277" r:id="rId14"/>
    <p:sldId id="278" r:id="rId15"/>
    <p:sldId id="279" r:id="rId16"/>
    <p:sldId id="288" r:id="rId17"/>
    <p:sldId id="271" r:id="rId18"/>
    <p:sldId id="286" r:id="rId19"/>
    <p:sldId id="284" r:id="rId20"/>
    <p:sldId id="264" r:id="rId21"/>
    <p:sldId id="285" r:id="rId22"/>
    <p:sldId id="287" r:id="rId23"/>
    <p:sldId id="274" r:id="rId24"/>
    <p:sldId id="289" r:id="rId25"/>
    <p:sldId id="290"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91" autoAdjust="0"/>
  </p:normalViewPr>
  <p:slideViewPr>
    <p:cSldViewPr snapToGrid="0" showGuides="1">
      <p:cViewPr varScale="1">
        <p:scale>
          <a:sx n="41" d="100"/>
          <a:sy n="41" d="100"/>
        </p:scale>
        <p:origin x="808" y="28"/>
      </p:cViewPr>
      <p:guideLst>
        <p:guide pos="3840"/>
        <p:guide orient="horz" pos="2160"/>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AADAE-A455-4602-BDAC-3634E255533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8D766C1-E737-4CC1-A908-4608DCCEBE09}">
      <dgm:prSet/>
      <dgm:spPr/>
      <dgm:t>
        <a:bodyPr/>
        <a:lstStyle/>
        <a:p>
          <a:r>
            <a:rPr lang="en-US" b="0" i="0" dirty="0">
              <a:solidFill>
                <a:schemeClr val="tx2"/>
              </a:solidFill>
            </a:rPr>
            <a:t>For example, if you chose an economic lens, then quantitative may be best suited. </a:t>
          </a:r>
          <a:endParaRPr lang="en-US" dirty="0">
            <a:solidFill>
              <a:schemeClr val="tx2"/>
            </a:solidFill>
          </a:endParaRPr>
        </a:p>
      </dgm:t>
    </dgm:pt>
    <dgm:pt modelId="{8E5ACE24-E471-4395-BC9E-F505FA782508}" type="parTrans" cxnId="{65ED233D-FED1-466A-92CF-AA3A8C1DFFE4}">
      <dgm:prSet/>
      <dgm:spPr/>
      <dgm:t>
        <a:bodyPr/>
        <a:lstStyle/>
        <a:p>
          <a:endParaRPr lang="en-US"/>
        </a:p>
      </dgm:t>
    </dgm:pt>
    <dgm:pt modelId="{E4D69B02-B4C7-4E2E-86EA-C66869062B57}" type="sibTrans" cxnId="{65ED233D-FED1-466A-92CF-AA3A8C1DFFE4}">
      <dgm:prSet/>
      <dgm:spPr/>
      <dgm:t>
        <a:bodyPr/>
        <a:lstStyle/>
        <a:p>
          <a:endParaRPr lang="en-US"/>
        </a:p>
      </dgm:t>
    </dgm:pt>
    <dgm:pt modelId="{044732CB-7B8A-4280-A5E0-A0CF93393BDF}">
      <dgm:prSet/>
      <dgm:spPr/>
      <dgm:t>
        <a:bodyPr/>
        <a:lstStyle/>
        <a:p>
          <a:r>
            <a:rPr lang="en-US" b="0" i="0" dirty="0">
              <a:solidFill>
                <a:schemeClr val="tx2"/>
              </a:solidFill>
            </a:rPr>
            <a:t>Government  reports or data from IGOs and NGOs can all offer different benefits for quantitative data.</a:t>
          </a:r>
          <a:endParaRPr lang="en-US" dirty="0">
            <a:solidFill>
              <a:schemeClr val="tx2"/>
            </a:solidFill>
          </a:endParaRPr>
        </a:p>
      </dgm:t>
    </dgm:pt>
    <dgm:pt modelId="{CCD29E7A-2E42-4AC0-A58F-8667BD11601F}" type="parTrans" cxnId="{056A41C9-978F-4A7F-825F-922A1A139936}">
      <dgm:prSet/>
      <dgm:spPr/>
      <dgm:t>
        <a:bodyPr/>
        <a:lstStyle/>
        <a:p>
          <a:endParaRPr lang="en-US"/>
        </a:p>
      </dgm:t>
    </dgm:pt>
    <dgm:pt modelId="{07F9CFE2-68AE-4D25-BAC3-F78E0E414F08}" type="sibTrans" cxnId="{056A41C9-978F-4A7F-825F-922A1A139936}">
      <dgm:prSet/>
      <dgm:spPr/>
      <dgm:t>
        <a:bodyPr/>
        <a:lstStyle/>
        <a:p>
          <a:endParaRPr lang="en-US"/>
        </a:p>
      </dgm:t>
    </dgm:pt>
    <dgm:pt modelId="{C9C6E925-FF90-46E0-8822-3816429CC0D7}" type="pres">
      <dgm:prSet presAssocID="{987AADAE-A455-4602-BDAC-3634E2555332}" presName="vert0" presStyleCnt="0">
        <dgm:presLayoutVars>
          <dgm:dir/>
          <dgm:animOne val="branch"/>
          <dgm:animLvl val="lvl"/>
        </dgm:presLayoutVars>
      </dgm:prSet>
      <dgm:spPr/>
    </dgm:pt>
    <dgm:pt modelId="{F3EFBB2A-D4EF-4295-B444-938921C6A9F3}" type="pres">
      <dgm:prSet presAssocID="{88D766C1-E737-4CC1-A908-4608DCCEBE09}" presName="thickLine" presStyleLbl="alignNode1" presStyleIdx="0" presStyleCnt="2"/>
      <dgm:spPr/>
    </dgm:pt>
    <dgm:pt modelId="{B5C807CE-37FF-4D42-840E-ECAA433683FE}" type="pres">
      <dgm:prSet presAssocID="{88D766C1-E737-4CC1-A908-4608DCCEBE09}" presName="horz1" presStyleCnt="0"/>
      <dgm:spPr/>
    </dgm:pt>
    <dgm:pt modelId="{AA4983AA-A90A-4E49-B66E-6646D90320B3}" type="pres">
      <dgm:prSet presAssocID="{88D766C1-E737-4CC1-A908-4608DCCEBE09}" presName="tx1" presStyleLbl="revTx" presStyleIdx="0" presStyleCnt="2"/>
      <dgm:spPr/>
    </dgm:pt>
    <dgm:pt modelId="{57EE6235-A4EA-458E-A6E5-1DCA37932C41}" type="pres">
      <dgm:prSet presAssocID="{88D766C1-E737-4CC1-A908-4608DCCEBE09}" presName="vert1" presStyleCnt="0"/>
      <dgm:spPr/>
    </dgm:pt>
    <dgm:pt modelId="{80FB6FFD-7B79-42B0-B21C-211CF3F0FD89}" type="pres">
      <dgm:prSet presAssocID="{044732CB-7B8A-4280-A5E0-A0CF93393BDF}" presName="thickLine" presStyleLbl="alignNode1" presStyleIdx="1" presStyleCnt="2"/>
      <dgm:spPr/>
    </dgm:pt>
    <dgm:pt modelId="{6E338A20-69DB-4984-A47C-D03336ABF8B4}" type="pres">
      <dgm:prSet presAssocID="{044732CB-7B8A-4280-A5E0-A0CF93393BDF}" presName="horz1" presStyleCnt="0"/>
      <dgm:spPr/>
    </dgm:pt>
    <dgm:pt modelId="{64996904-3127-48AF-B954-56F1CF2DE70A}" type="pres">
      <dgm:prSet presAssocID="{044732CB-7B8A-4280-A5E0-A0CF93393BDF}" presName="tx1" presStyleLbl="revTx" presStyleIdx="1" presStyleCnt="2"/>
      <dgm:spPr/>
    </dgm:pt>
    <dgm:pt modelId="{8EE65FE6-FF7D-4208-87F9-4AC585F1F927}" type="pres">
      <dgm:prSet presAssocID="{044732CB-7B8A-4280-A5E0-A0CF93393BDF}" presName="vert1" presStyleCnt="0"/>
      <dgm:spPr/>
    </dgm:pt>
  </dgm:ptLst>
  <dgm:cxnLst>
    <dgm:cxn modelId="{65ED233D-FED1-466A-92CF-AA3A8C1DFFE4}" srcId="{987AADAE-A455-4602-BDAC-3634E2555332}" destId="{88D766C1-E737-4CC1-A908-4608DCCEBE09}" srcOrd="0" destOrd="0" parTransId="{8E5ACE24-E471-4395-BC9E-F505FA782508}" sibTransId="{E4D69B02-B4C7-4E2E-86EA-C66869062B57}"/>
    <dgm:cxn modelId="{51DA6B5B-DA28-4D26-93AC-10D8A8E2FBA2}" type="presOf" srcId="{88D766C1-E737-4CC1-A908-4608DCCEBE09}" destId="{AA4983AA-A90A-4E49-B66E-6646D90320B3}" srcOrd="0" destOrd="0" presId="urn:microsoft.com/office/officeart/2008/layout/LinedList"/>
    <dgm:cxn modelId="{056A41C9-978F-4A7F-825F-922A1A139936}" srcId="{987AADAE-A455-4602-BDAC-3634E2555332}" destId="{044732CB-7B8A-4280-A5E0-A0CF93393BDF}" srcOrd="1" destOrd="0" parTransId="{CCD29E7A-2E42-4AC0-A58F-8667BD11601F}" sibTransId="{07F9CFE2-68AE-4D25-BAC3-F78E0E414F08}"/>
    <dgm:cxn modelId="{CAD8B9DC-B13E-4128-9DED-82A669159E2E}" type="presOf" srcId="{987AADAE-A455-4602-BDAC-3634E2555332}" destId="{C9C6E925-FF90-46E0-8822-3816429CC0D7}" srcOrd="0" destOrd="0" presId="urn:microsoft.com/office/officeart/2008/layout/LinedList"/>
    <dgm:cxn modelId="{752E47ED-5ED8-46F8-B359-70A1C82309B1}" type="presOf" srcId="{044732CB-7B8A-4280-A5E0-A0CF93393BDF}" destId="{64996904-3127-48AF-B954-56F1CF2DE70A}" srcOrd="0" destOrd="0" presId="urn:microsoft.com/office/officeart/2008/layout/LinedList"/>
    <dgm:cxn modelId="{69462577-358F-4BC3-AF4C-157CA87244BB}" type="presParOf" srcId="{C9C6E925-FF90-46E0-8822-3816429CC0D7}" destId="{F3EFBB2A-D4EF-4295-B444-938921C6A9F3}" srcOrd="0" destOrd="0" presId="urn:microsoft.com/office/officeart/2008/layout/LinedList"/>
    <dgm:cxn modelId="{31424BDC-6DB1-4D22-84AF-037CC386EDAD}" type="presParOf" srcId="{C9C6E925-FF90-46E0-8822-3816429CC0D7}" destId="{B5C807CE-37FF-4D42-840E-ECAA433683FE}" srcOrd="1" destOrd="0" presId="urn:microsoft.com/office/officeart/2008/layout/LinedList"/>
    <dgm:cxn modelId="{2744D1B5-60C6-4E81-93F3-2FFAEC686E28}" type="presParOf" srcId="{B5C807CE-37FF-4D42-840E-ECAA433683FE}" destId="{AA4983AA-A90A-4E49-B66E-6646D90320B3}" srcOrd="0" destOrd="0" presId="urn:microsoft.com/office/officeart/2008/layout/LinedList"/>
    <dgm:cxn modelId="{38E29CA8-928D-4B54-A171-100D33DB1CB0}" type="presParOf" srcId="{B5C807CE-37FF-4D42-840E-ECAA433683FE}" destId="{57EE6235-A4EA-458E-A6E5-1DCA37932C41}" srcOrd="1" destOrd="0" presId="urn:microsoft.com/office/officeart/2008/layout/LinedList"/>
    <dgm:cxn modelId="{B4795244-661E-4453-B551-709BAEE3A200}" type="presParOf" srcId="{C9C6E925-FF90-46E0-8822-3816429CC0D7}" destId="{80FB6FFD-7B79-42B0-B21C-211CF3F0FD89}" srcOrd="2" destOrd="0" presId="urn:microsoft.com/office/officeart/2008/layout/LinedList"/>
    <dgm:cxn modelId="{8018C3AA-7A50-4D4F-9DD9-F4FB5BE3A70D}" type="presParOf" srcId="{C9C6E925-FF90-46E0-8822-3816429CC0D7}" destId="{6E338A20-69DB-4984-A47C-D03336ABF8B4}" srcOrd="3" destOrd="0" presId="urn:microsoft.com/office/officeart/2008/layout/LinedList"/>
    <dgm:cxn modelId="{8D014531-039E-47C0-A042-51A311B6F419}" type="presParOf" srcId="{6E338A20-69DB-4984-A47C-D03336ABF8B4}" destId="{64996904-3127-48AF-B954-56F1CF2DE70A}" srcOrd="0" destOrd="0" presId="urn:microsoft.com/office/officeart/2008/layout/LinedList"/>
    <dgm:cxn modelId="{461A045C-4F7D-4E3D-9DB3-38D7698593DB}" type="presParOf" srcId="{6E338A20-69DB-4984-A47C-D03336ABF8B4}" destId="{8EE65FE6-FF7D-4208-87F9-4AC585F1F9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92D80F-C57F-4E6A-BDAE-66E36A4E391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2D8EBFC-7076-40F3-9FB7-61F850945C95}">
      <dgm:prSet/>
      <dgm:spPr/>
      <dgm:t>
        <a:bodyPr/>
        <a:lstStyle/>
        <a:p>
          <a:r>
            <a:rPr lang="en-US"/>
            <a:t>As you find sources, keep track of your research with a folder.</a:t>
          </a:r>
        </a:p>
      </dgm:t>
    </dgm:pt>
    <dgm:pt modelId="{AFB0867F-5A33-408B-9AD4-D04DF413ED58}" type="parTrans" cxnId="{5B1D5B52-131D-43DB-BB37-D2E416F1FB18}">
      <dgm:prSet/>
      <dgm:spPr/>
      <dgm:t>
        <a:bodyPr/>
        <a:lstStyle/>
        <a:p>
          <a:endParaRPr lang="en-US"/>
        </a:p>
      </dgm:t>
    </dgm:pt>
    <dgm:pt modelId="{77590DDD-C53B-4F11-8C77-8FAF13CBC7DF}" type="sibTrans" cxnId="{5B1D5B52-131D-43DB-BB37-D2E416F1FB18}">
      <dgm:prSet/>
      <dgm:spPr/>
      <dgm:t>
        <a:bodyPr/>
        <a:lstStyle/>
        <a:p>
          <a:endParaRPr lang="en-US"/>
        </a:p>
      </dgm:t>
    </dgm:pt>
    <dgm:pt modelId="{6BC89E75-6DFC-498E-B534-3BAB11586916}">
      <dgm:prSet/>
      <dgm:spPr/>
      <dgm:t>
        <a:bodyPr/>
        <a:lstStyle/>
        <a:p>
          <a:r>
            <a:rPr lang="en-US"/>
            <a:t>Some research may reference something you want to investigate further. </a:t>
          </a:r>
        </a:p>
      </dgm:t>
    </dgm:pt>
    <dgm:pt modelId="{5B39CDEA-F7DA-483D-ADCA-9FD98E773406}" type="parTrans" cxnId="{79CE6EE2-8652-42B4-BEA1-162BDD84F987}">
      <dgm:prSet/>
      <dgm:spPr/>
      <dgm:t>
        <a:bodyPr/>
        <a:lstStyle/>
        <a:p>
          <a:endParaRPr lang="en-US"/>
        </a:p>
      </dgm:t>
    </dgm:pt>
    <dgm:pt modelId="{0EEA5D71-EE9F-4FFB-BF2D-E3AC5C387032}" type="sibTrans" cxnId="{79CE6EE2-8652-42B4-BEA1-162BDD84F987}">
      <dgm:prSet/>
      <dgm:spPr/>
      <dgm:t>
        <a:bodyPr/>
        <a:lstStyle/>
        <a:p>
          <a:endParaRPr lang="en-US"/>
        </a:p>
      </dgm:t>
    </dgm:pt>
    <dgm:pt modelId="{5D4E98EC-1D20-4A07-A13C-AF7BAB40FACA}">
      <dgm:prSet/>
      <dgm:spPr/>
      <dgm:t>
        <a:bodyPr/>
        <a:lstStyle/>
        <a:p>
          <a:r>
            <a:rPr lang="en-US"/>
            <a:t>Keep track of the date you find a source, any quotes you like, the citation, and any notes you have about the source</a:t>
          </a:r>
        </a:p>
      </dgm:t>
    </dgm:pt>
    <dgm:pt modelId="{48B4D68A-301D-4B54-847F-202C3024BF7D}" type="parTrans" cxnId="{C5B7C108-0754-4F1B-BF7D-BE26D4253D40}">
      <dgm:prSet/>
      <dgm:spPr/>
      <dgm:t>
        <a:bodyPr/>
        <a:lstStyle/>
        <a:p>
          <a:endParaRPr lang="en-US"/>
        </a:p>
      </dgm:t>
    </dgm:pt>
    <dgm:pt modelId="{56C73994-F883-412D-9656-D70A9C53F431}" type="sibTrans" cxnId="{C5B7C108-0754-4F1B-BF7D-BE26D4253D40}">
      <dgm:prSet/>
      <dgm:spPr/>
      <dgm:t>
        <a:bodyPr/>
        <a:lstStyle/>
        <a:p>
          <a:endParaRPr lang="en-US"/>
        </a:p>
      </dgm:t>
    </dgm:pt>
    <dgm:pt modelId="{FE47CF0A-EA49-499D-ACF9-0C65AF006F25}">
      <dgm:prSet/>
      <dgm:spPr/>
      <dgm:t>
        <a:bodyPr/>
        <a:lstStyle/>
        <a:p>
          <a:r>
            <a:rPr lang="en-US"/>
            <a:t>A research folder for AS might be useful if organized by </a:t>
          </a:r>
        </a:p>
      </dgm:t>
    </dgm:pt>
    <dgm:pt modelId="{59B110AC-D5A6-4EDA-98C3-84F56C54DF01}" type="parTrans" cxnId="{40D29E5A-27EA-4FDD-A4A5-5F90A43443F4}">
      <dgm:prSet/>
      <dgm:spPr/>
      <dgm:t>
        <a:bodyPr/>
        <a:lstStyle/>
        <a:p>
          <a:endParaRPr lang="en-US"/>
        </a:p>
      </dgm:t>
    </dgm:pt>
    <dgm:pt modelId="{3BDEF079-CAE9-48E0-A2F3-4BEA1909E4FB}" type="sibTrans" cxnId="{40D29E5A-27EA-4FDD-A4A5-5F90A43443F4}">
      <dgm:prSet/>
      <dgm:spPr/>
      <dgm:t>
        <a:bodyPr/>
        <a:lstStyle/>
        <a:p>
          <a:endParaRPr lang="en-US"/>
        </a:p>
      </dgm:t>
    </dgm:pt>
    <dgm:pt modelId="{A8966A59-7095-4AC2-88AB-F1EC29E53C0F}">
      <dgm:prSet/>
      <dgm:spPr/>
      <dgm:t>
        <a:bodyPr/>
        <a:lstStyle/>
        <a:p>
          <a:r>
            <a:rPr lang="en-US"/>
            <a:t>Background/general sources</a:t>
          </a:r>
        </a:p>
      </dgm:t>
    </dgm:pt>
    <dgm:pt modelId="{D19071B5-E5AC-4C4E-A260-813CFF49440E}" type="parTrans" cxnId="{E7195158-3A8D-42A4-9086-5E9AF4278B3F}">
      <dgm:prSet/>
      <dgm:spPr/>
      <dgm:t>
        <a:bodyPr/>
        <a:lstStyle/>
        <a:p>
          <a:endParaRPr lang="en-US"/>
        </a:p>
      </dgm:t>
    </dgm:pt>
    <dgm:pt modelId="{3703EC1C-5D4A-4B75-8442-FC5D8902B8A0}" type="sibTrans" cxnId="{E7195158-3A8D-42A4-9086-5E9AF4278B3F}">
      <dgm:prSet/>
      <dgm:spPr/>
      <dgm:t>
        <a:bodyPr/>
        <a:lstStyle/>
        <a:p>
          <a:endParaRPr lang="en-US"/>
        </a:p>
      </dgm:t>
    </dgm:pt>
    <dgm:pt modelId="{7F25C59C-24BF-4A8C-B987-230DCCE41D81}">
      <dgm:prSet/>
      <dgm:spPr/>
      <dgm:t>
        <a:bodyPr/>
        <a:lstStyle/>
        <a:p>
          <a:r>
            <a:rPr lang="en-US"/>
            <a:t>Reason #1 sources</a:t>
          </a:r>
        </a:p>
      </dgm:t>
    </dgm:pt>
    <dgm:pt modelId="{954E1DCF-BB23-4127-8C63-734477DF2ED0}" type="parTrans" cxnId="{A8C4F2C6-7AEA-4FDE-B43A-F938EC77B965}">
      <dgm:prSet/>
      <dgm:spPr/>
      <dgm:t>
        <a:bodyPr/>
        <a:lstStyle/>
        <a:p>
          <a:endParaRPr lang="en-US"/>
        </a:p>
      </dgm:t>
    </dgm:pt>
    <dgm:pt modelId="{FE63E281-5261-47DD-B405-D1B61FD705E3}" type="sibTrans" cxnId="{A8C4F2C6-7AEA-4FDE-B43A-F938EC77B965}">
      <dgm:prSet/>
      <dgm:spPr/>
      <dgm:t>
        <a:bodyPr/>
        <a:lstStyle/>
        <a:p>
          <a:endParaRPr lang="en-US"/>
        </a:p>
      </dgm:t>
    </dgm:pt>
    <dgm:pt modelId="{FF0BD302-FED1-4C9A-8E2B-0741EF347AC6}">
      <dgm:prSet/>
      <dgm:spPr/>
      <dgm:t>
        <a:bodyPr/>
        <a:lstStyle/>
        <a:p>
          <a:r>
            <a:rPr lang="en-US"/>
            <a:t>Reason #2 sources</a:t>
          </a:r>
        </a:p>
      </dgm:t>
    </dgm:pt>
    <dgm:pt modelId="{526A0E67-8E66-4A05-A34A-182EAF95B1C6}" type="parTrans" cxnId="{656A3840-49B6-45C1-8233-C6205878582A}">
      <dgm:prSet/>
      <dgm:spPr/>
      <dgm:t>
        <a:bodyPr/>
        <a:lstStyle/>
        <a:p>
          <a:endParaRPr lang="en-US"/>
        </a:p>
      </dgm:t>
    </dgm:pt>
    <dgm:pt modelId="{353668FE-47AE-4FA5-81BB-C798D3BD0E56}" type="sibTrans" cxnId="{656A3840-49B6-45C1-8233-C6205878582A}">
      <dgm:prSet/>
      <dgm:spPr/>
      <dgm:t>
        <a:bodyPr/>
        <a:lstStyle/>
        <a:p>
          <a:endParaRPr lang="en-US"/>
        </a:p>
      </dgm:t>
    </dgm:pt>
    <dgm:pt modelId="{967E6407-3A2C-4362-A1ED-480FD8149812}">
      <dgm:prSet/>
      <dgm:spPr/>
      <dgm:t>
        <a:bodyPr/>
        <a:lstStyle/>
        <a:p>
          <a:r>
            <a:rPr lang="en-US"/>
            <a:t>Sources I want to look at further</a:t>
          </a:r>
        </a:p>
      </dgm:t>
    </dgm:pt>
    <dgm:pt modelId="{2AF86930-0CE0-4A09-90E9-6740E1DFDD78}" type="parTrans" cxnId="{E020E21E-94E0-42B8-9828-2F5EC816EDE2}">
      <dgm:prSet/>
      <dgm:spPr/>
      <dgm:t>
        <a:bodyPr/>
        <a:lstStyle/>
        <a:p>
          <a:endParaRPr lang="en-US"/>
        </a:p>
      </dgm:t>
    </dgm:pt>
    <dgm:pt modelId="{CD9068BD-2D14-4DED-9A02-300696792C8D}" type="sibTrans" cxnId="{E020E21E-94E0-42B8-9828-2F5EC816EDE2}">
      <dgm:prSet/>
      <dgm:spPr/>
      <dgm:t>
        <a:bodyPr/>
        <a:lstStyle/>
        <a:p>
          <a:endParaRPr lang="en-US"/>
        </a:p>
      </dgm:t>
    </dgm:pt>
    <dgm:pt modelId="{542189C0-41A5-45C7-8532-DC3DEC6D44FB}" type="pres">
      <dgm:prSet presAssocID="{8892D80F-C57F-4E6A-BDAE-66E36A4E391B}" presName="root" presStyleCnt="0">
        <dgm:presLayoutVars>
          <dgm:dir/>
          <dgm:resizeHandles val="exact"/>
        </dgm:presLayoutVars>
      </dgm:prSet>
      <dgm:spPr/>
    </dgm:pt>
    <dgm:pt modelId="{A3FC7D4E-057D-4D94-B9AD-748BB7A0A086}" type="pres">
      <dgm:prSet presAssocID="{52D8EBFC-7076-40F3-9FB7-61F850945C95}" presName="compNode" presStyleCnt="0"/>
      <dgm:spPr/>
    </dgm:pt>
    <dgm:pt modelId="{50BDB6E1-E9CF-4B65-BC00-7518CDCCAA0A}" type="pres">
      <dgm:prSet presAssocID="{52D8EBFC-7076-40F3-9FB7-61F850945C95}" presName="bgRect" presStyleLbl="bgShp" presStyleIdx="0" presStyleCnt="4"/>
      <dgm:spPr/>
    </dgm:pt>
    <dgm:pt modelId="{8DECF4BA-A38C-4E37-B871-0457020566DE}" type="pres">
      <dgm:prSet presAssocID="{52D8EBFC-7076-40F3-9FB7-61F850945C9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84F5E836-ADD9-41AE-9FF2-90FBD7C3697E}" type="pres">
      <dgm:prSet presAssocID="{52D8EBFC-7076-40F3-9FB7-61F850945C95}" presName="spaceRect" presStyleCnt="0"/>
      <dgm:spPr/>
    </dgm:pt>
    <dgm:pt modelId="{285966A5-4BE3-4CEB-A37E-E0F1D2F532D6}" type="pres">
      <dgm:prSet presAssocID="{52D8EBFC-7076-40F3-9FB7-61F850945C95}" presName="parTx" presStyleLbl="revTx" presStyleIdx="0" presStyleCnt="5">
        <dgm:presLayoutVars>
          <dgm:chMax val="0"/>
          <dgm:chPref val="0"/>
        </dgm:presLayoutVars>
      </dgm:prSet>
      <dgm:spPr/>
    </dgm:pt>
    <dgm:pt modelId="{D8392A73-6C9F-4BC0-A8E4-842A3BCA5712}" type="pres">
      <dgm:prSet presAssocID="{77590DDD-C53B-4F11-8C77-8FAF13CBC7DF}" presName="sibTrans" presStyleCnt="0"/>
      <dgm:spPr/>
    </dgm:pt>
    <dgm:pt modelId="{9CE18B24-68DE-4EFA-94BA-09DB89D41276}" type="pres">
      <dgm:prSet presAssocID="{6BC89E75-6DFC-498E-B534-3BAB11586916}" presName="compNode" presStyleCnt="0"/>
      <dgm:spPr/>
    </dgm:pt>
    <dgm:pt modelId="{4A66200F-8CAF-4C35-83D2-51DA919F4E01}" type="pres">
      <dgm:prSet presAssocID="{6BC89E75-6DFC-498E-B534-3BAB11586916}" presName="bgRect" presStyleLbl="bgShp" presStyleIdx="1" presStyleCnt="4"/>
      <dgm:spPr/>
    </dgm:pt>
    <dgm:pt modelId="{14730B1F-2669-4503-B9F8-33B1DD5E9F25}" type="pres">
      <dgm:prSet presAssocID="{6BC89E75-6DFC-498E-B534-3BAB1158691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DDEC4FE7-E0F2-4446-9F70-10AE692A8CB3}" type="pres">
      <dgm:prSet presAssocID="{6BC89E75-6DFC-498E-B534-3BAB11586916}" presName="spaceRect" presStyleCnt="0"/>
      <dgm:spPr/>
    </dgm:pt>
    <dgm:pt modelId="{A687D761-060A-422F-ADB0-80A7D0CEF996}" type="pres">
      <dgm:prSet presAssocID="{6BC89E75-6DFC-498E-B534-3BAB11586916}" presName="parTx" presStyleLbl="revTx" presStyleIdx="1" presStyleCnt="5">
        <dgm:presLayoutVars>
          <dgm:chMax val="0"/>
          <dgm:chPref val="0"/>
        </dgm:presLayoutVars>
      </dgm:prSet>
      <dgm:spPr/>
    </dgm:pt>
    <dgm:pt modelId="{0CC610B5-1BE3-42B1-B067-F9DDD409EE2E}" type="pres">
      <dgm:prSet presAssocID="{0EEA5D71-EE9F-4FFB-BF2D-E3AC5C387032}" presName="sibTrans" presStyleCnt="0"/>
      <dgm:spPr/>
    </dgm:pt>
    <dgm:pt modelId="{8F2F1F3E-2839-4E64-A191-4A1FFE3D1AE0}" type="pres">
      <dgm:prSet presAssocID="{5D4E98EC-1D20-4A07-A13C-AF7BAB40FACA}" presName="compNode" presStyleCnt="0"/>
      <dgm:spPr/>
    </dgm:pt>
    <dgm:pt modelId="{E94C9954-5977-4FE0-B3C8-2D318218055C}" type="pres">
      <dgm:prSet presAssocID="{5D4E98EC-1D20-4A07-A13C-AF7BAB40FACA}" presName="bgRect" presStyleLbl="bgShp" presStyleIdx="2" presStyleCnt="4"/>
      <dgm:spPr/>
    </dgm:pt>
    <dgm:pt modelId="{30CF5140-9FB9-47A3-822C-D8FCEBAC8A03}" type="pres">
      <dgm:prSet presAssocID="{5D4E98EC-1D20-4A07-A13C-AF7BAB40FAC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9C2692D4-616D-4D94-9553-B946BAC684F3}" type="pres">
      <dgm:prSet presAssocID="{5D4E98EC-1D20-4A07-A13C-AF7BAB40FACA}" presName="spaceRect" presStyleCnt="0"/>
      <dgm:spPr/>
    </dgm:pt>
    <dgm:pt modelId="{7A18CF4C-BF7E-47B4-85E0-3E98F5C1079C}" type="pres">
      <dgm:prSet presAssocID="{5D4E98EC-1D20-4A07-A13C-AF7BAB40FACA}" presName="parTx" presStyleLbl="revTx" presStyleIdx="2" presStyleCnt="5">
        <dgm:presLayoutVars>
          <dgm:chMax val="0"/>
          <dgm:chPref val="0"/>
        </dgm:presLayoutVars>
      </dgm:prSet>
      <dgm:spPr/>
    </dgm:pt>
    <dgm:pt modelId="{76D1B2BB-3B09-4FEF-A970-621FFA4D9BB7}" type="pres">
      <dgm:prSet presAssocID="{56C73994-F883-412D-9656-D70A9C53F431}" presName="sibTrans" presStyleCnt="0"/>
      <dgm:spPr/>
    </dgm:pt>
    <dgm:pt modelId="{5A2846C4-740E-4A42-93F2-1D3562D9E224}" type="pres">
      <dgm:prSet presAssocID="{FE47CF0A-EA49-499D-ACF9-0C65AF006F25}" presName="compNode" presStyleCnt="0"/>
      <dgm:spPr/>
    </dgm:pt>
    <dgm:pt modelId="{2CB6BA8F-156E-4BDE-9845-286BA409A8D2}" type="pres">
      <dgm:prSet presAssocID="{FE47CF0A-EA49-499D-ACF9-0C65AF006F25}" presName="bgRect" presStyleLbl="bgShp" presStyleIdx="3" presStyleCnt="4"/>
      <dgm:spPr/>
    </dgm:pt>
    <dgm:pt modelId="{101C74DE-03D0-46DA-89A6-35E566D9C6E9}" type="pres">
      <dgm:prSet presAssocID="{FE47CF0A-EA49-499D-ACF9-0C65AF006F2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Folder"/>
        </a:ext>
      </dgm:extLst>
    </dgm:pt>
    <dgm:pt modelId="{735AEE52-89E5-4311-B3D6-FC790D752B86}" type="pres">
      <dgm:prSet presAssocID="{FE47CF0A-EA49-499D-ACF9-0C65AF006F25}" presName="spaceRect" presStyleCnt="0"/>
      <dgm:spPr/>
    </dgm:pt>
    <dgm:pt modelId="{AE782A6A-1AD6-4A33-9574-1A2C9EACA982}" type="pres">
      <dgm:prSet presAssocID="{FE47CF0A-EA49-499D-ACF9-0C65AF006F25}" presName="parTx" presStyleLbl="revTx" presStyleIdx="3" presStyleCnt="5">
        <dgm:presLayoutVars>
          <dgm:chMax val="0"/>
          <dgm:chPref val="0"/>
        </dgm:presLayoutVars>
      </dgm:prSet>
      <dgm:spPr/>
    </dgm:pt>
    <dgm:pt modelId="{66BB13BA-74AA-407B-AB78-95D731A0ECB6}" type="pres">
      <dgm:prSet presAssocID="{FE47CF0A-EA49-499D-ACF9-0C65AF006F25}" presName="desTx" presStyleLbl="revTx" presStyleIdx="4" presStyleCnt="5">
        <dgm:presLayoutVars/>
      </dgm:prSet>
      <dgm:spPr/>
    </dgm:pt>
  </dgm:ptLst>
  <dgm:cxnLst>
    <dgm:cxn modelId="{69475100-D328-4C67-804D-EEC0BDA71CB4}" type="presOf" srcId="{6BC89E75-6DFC-498E-B534-3BAB11586916}" destId="{A687D761-060A-422F-ADB0-80A7D0CEF996}" srcOrd="0" destOrd="0" presId="urn:microsoft.com/office/officeart/2018/2/layout/IconVerticalSolidList"/>
    <dgm:cxn modelId="{12240C08-583A-400E-8441-278A3080051F}" type="presOf" srcId="{967E6407-3A2C-4362-A1ED-480FD8149812}" destId="{66BB13BA-74AA-407B-AB78-95D731A0ECB6}" srcOrd="0" destOrd="3" presId="urn:microsoft.com/office/officeart/2018/2/layout/IconVerticalSolidList"/>
    <dgm:cxn modelId="{C5B7C108-0754-4F1B-BF7D-BE26D4253D40}" srcId="{8892D80F-C57F-4E6A-BDAE-66E36A4E391B}" destId="{5D4E98EC-1D20-4A07-A13C-AF7BAB40FACA}" srcOrd="2" destOrd="0" parTransId="{48B4D68A-301D-4B54-847F-202C3024BF7D}" sibTransId="{56C73994-F883-412D-9656-D70A9C53F431}"/>
    <dgm:cxn modelId="{4191BD0C-85E5-4706-9B5C-EF46AF5A06A2}" type="presOf" srcId="{FF0BD302-FED1-4C9A-8E2B-0741EF347AC6}" destId="{66BB13BA-74AA-407B-AB78-95D731A0ECB6}" srcOrd="0" destOrd="2" presId="urn:microsoft.com/office/officeart/2018/2/layout/IconVerticalSolidList"/>
    <dgm:cxn modelId="{2AF2C11D-42A9-44FB-BA4C-AAF39798B448}" type="presOf" srcId="{A8966A59-7095-4AC2-88AB-F1EC29E53C0F}" destId="{66BB13BA-74AA-407B-AB78-95D731A0ECB6}" srcOrd="0" destOrd="0" presId="urn:microsoft.com/office/officeart/2018/2/layout/IconVerticalSolidList"/>
    <dgm:cxn modelId="{E020E21E-94E0-42B8-9828-2F5EC816EDE2}" srcId="{FE47CF0A-EA49-499D-ACF9-0C65AF006F25}" destId="{967E6407-3A2C-4362-A1ED-480FD8149812}" srcOrd="3" destOrd="0" parTransId="{2AF86930-0CE0-4A09-90E9-6740E1DFDD78}" sibTransId="{CD9068BD-2D14-4DED-9A02-300696792C8D}"/>
    <dgm:cxn modelId="{656A3840-49B6-45C1-8233-C6205878582A}" srcId="{FE47CF0A-EA49-499D-ACF9-0C65AF006F25}" destId="{FF0BD302-FED1-4C9A-8E2B-0741EF347AC6}" srcOrd="2" destOrd="0" parTransId="{526A0E67-8E66-4A05-A34A-182EAF95B1C6}" sibTransId="{353668FE-47AE-4FA5-81BB-C798D3BD0E56}"/>
    <dgm:cxn modelId="{CDA0AA5F-C400-492D-A526-D4D59AE3DA5D}" type="presOf" srcId="{7F25C59C-24BF-4A8C-B987-230DCCE41D81}" destId="{66BB13BA-74AA-407B-AB78-95D731A0ECB6}" srcOrd="0" destOrd="1" presId="urn:microsoft.com/office/officeart/2018/2/layout/IconVerticalSolidList"/>
    <dgm:cxn modelId="{5B1D5B52-131D-43DB-BB37-D2E416F1FB18}" srcId="{8892D80F-C57F-4E6A-BDAE-66E36A4E391B}" destId="{52D8EBFC-7076-40F3-9FB7-61F850945C95}" srcOrd="0" destOrd="0" parTransId="{AFB0867F-5A33-408B-9AD4-D04DF413ED58}" sibTransId="{77590DDD-C53B-4F11-8C77-8FAF13CBC7DF}"/>
    <dgm:cxn modelId="{E7195158-3A8D-42A4-9086-5E9AF4278B3F}" srcId="{FE47CF0A-EA49-499D-ACF9-0C65AF006F25}" destId="{A8966A59-7095-4AC2-88AB-F1EC29E53C0F}" srcOrd="0" destOrd="0" parTransId="{D19071B5-E5AC-4C4E-A260-813CFF49440E}" sibTransId="{3703EC1C-5D4A-4B75-8442-FC5D8902B8A0}"/>
    <dgm:cxn modelId="{40D29E5A-27EA-4FDD-A4A5-5F90A43443F4}" srcId="{8892D80F-C57F-4E6A-BDAE-66E36A4E391B}" destId="{FE47CF0A-EA49-499D-ACF9-0C65AF006F25}" srcOrd="3" destOrd="0" parTransId="{59B110AC-D5A6-4EDA-98C3-84F56C54DF01}" sibTransId="{3BDEF079-CAE9-48E0-A2F3-4BEA1909E4FB}"/>
    <dgm:cxn modelId="{10412D7C-F3A1-46AE-B334-B67A330D58F3}" type="presOf" srcId="{8892D80F-C57F-4E6A-BDAE-66E36A4E391B}" destId="{542189C0-41A5-45C7-8532-DC3DEC6D44FB}" srcOrd="0" destOrd="0" presId="urn:microsoft.com/office/officeart/2018/2/layout/IconVerticalSolidList"/>
    <dgm:cxn modelId="{A9FE10AD-FC33-43BD-9776-775DCBEE5D89}" type="presOf" srcId="{FE47CF0A-EA49-499D-ACF9-0C65AF006F25}" destId="{AE782A6A-1AD6-4A33-9574-1A2C9EACA982}" srcOrd="0" destOrd="0" presId="urn:microsoft.com/office/officeart/2018/2/layout/IconVerticalSolidList"/>
    <dgm:cxn modelId="{226951B7-EEEF-4193-97F1-F1ECCC0BAEA8}" type="presOf" srcId="{52D8EBFC-7076-40F3-9FB7-61F850945C95}" destId="{285966A5-4BE3-4CEB-A37E-E0F1D2F532D6}" srcOrd="0" destOrd="0" presId="urn:microsoft.com/office/officeart/2018/2/layout/IconVerticalSolidList"/>
    <dgm:cxn modelId="{504900C2-60F4-4828-AB65-CA85228F1AD4}" type="presOf" srcId="{5D4E98EC-1D20-4A07-A13C-AF7BAB40FACA}" destId="{7A18CF4C-BF7E-47B4-85E0-3E98F5C1079C}" srcOrd="0" destOrd="0" presId="urn:microsoft.com/office/officeart/2018/2/layout/IconVerticalSolidList"/>
    <dgm:cxn modelId="{A8C4F2C6-7AEA-4FDE-B43A-F938EC77B965}" srcId="{FE47CF0A-EA49-499D-ACF9-0C65AF006F25}" destId="{7F25C59C-24BF-4A8C-B987-230DCCE41D81}" srcOrd="1" destOrd="0" parTransId="{954E1DCF-BB23-4127-8C63-734477DF2ED0}" sibTransId="{FE63E281-5261-47DD-B405-D1B61FD705E3}"/>
    <dgm:cxn modelId="{79CE6EE2-8652-42B4-BEA1-162BDD84F987}" srcId="{8892D80F-C57F-4E6A-BDAE-66E36A4E391B}" destId="{6BC89E75-6DFC-498E-B534-3BAB11586916}" srcOrd="1" destOrd="0" parTransId="{5B39CDEA-F7DA-483D-ADCA-9FD98E773406}" sibTransId="{0EEA5D71-EE9F-4FFB-BF2D-E3AC5C387032}"/>
    <dgm:cxn modelId="{AF39D2D3-B22A-4BBC-8776-D47F4EB6CCD4}" type="presParOf" srcId="{542189C0-41A5-45C7-8532-DC3DEC6D44FB}" destId="{A3FC7D4E-057D-4D94-B9AD-748BB7A0A086}" srcOrd="0" destOrd="0" presId="urn:microsoft.com/office/officeart/2018/2/layout/IconVerticalSolidList"/>
    <dgm:cxn modelId="{A86A9DB6-3D54-4F9F-9090-366D8890D51B}" type="presParOf" srcId="{A3FC7D4E-057D-4D94-B9AD-748BB7A0A086}" destId="{50BDB6E1-E9CF-4B65-BC00-7518CDCCAA0A}" srcOrd="0" destOrd="0" presId="urn:microsoft.com/office/officeart/2018/2/layout/IconVerticalSolidList"/>
    <dgm:cxn modelId="{F8AF368A-A378-4E87-84D3-396259AC96D4}" type="presParOf" srcId="{A3FC7D4E-057D-4D94-B9AD-748BB7A0A086}" destId="{8DECF4BA-A38C-4E37-B871-0457020566DE}" srcOrd="1" destOrd="0" presId="urn:microsoft.com/office/officeart/2018/2/layout/IconVerticalSolidList"/>
    <dgm:cxn modelId="{EB668EB1-1CA8-4E35-9F66-9D7C7D8384DE}" type="presParOf" srcId="{A3FC7D4E-057D-4D94-B9AD-748BB7A0A086}" destId="{84F5E836-ADD9-41AE-9FF2-90FBD7C3697E}" srcOrd="2" destOrd="0" presId="urn:microsoft.com/office/officeart/2018/2/layout/IconVerticalSolidList"/>
    <dgm:cxn modelId="{C0E5E50D-AE8F-486C-914A-E08FE594A46D}" type="presParOf" srcId="{A3FC7D4E-057D-4D94-B9AD-748BB7A0A086}" destId="{285966A5-4BE3-4CEB-A37E-E0F1D2F532D6}" srcOrd="3" destOrd="0" presId="urn:microsoft.com/office/officeart/2018/2/layout/IconVerticalSolidList"/>
    <dgm:cxn modelId="{06FB77F2-B76B-48E2-ABC0-C3D4B1EE47CF}" type="presParOf" srcId="{542189C0-41A5-45C7-8532-DC3DEC6D44FB}" destId="{D8392A73-6C9F-4BC0-A8E4-842A3BCA5712}" srcOrd="1" destOrd="0" presId="urn:microsoft.com/office/officeart/2018/2/layout/IconVerticalSolidList"/>
    <dgm:cxn modelId="{EADFDBFE-D51E-4841-A8E2-32099BF6CC0F}" type="presParOf" srcId="{542189C0-41A5-45C7-8532-DC3DEC6D44FB}" destId="{9CE18B24-68DE-4EFA-94BA-09DB89D41276}" srcOrd="2" destOrd="0" presId="urn:microsoft.com/office/officeart/2018/2/layout/IconVerticalSolidList"/>
    <dgm:cxn modelId="{76C8E6E4-6E5D-45F4-BEE4-3000F181CAD9}" type="presParOf" srcId="{9CE18B24-68DE-4EFA-94BA-09DB89D41276}" destId="{4A66200F-8CAF-4C35-83D2-51DA919F4E01}" srcOrd="0" destOrd="0" presId="urn:microsoft.com/office/officeart/2018/2/layout/IconVerticalSolidList"/>
    <dgm:cxn modelId="{209B79D2-4611-4E2E-83A3-C2A277639A89}" type="presParOf" srcId="{9CE18B24-68DE-4EFA-94BA-09DB89D41276}" destId="{14730B1F-2669-4503-B9F8-33B1DD5E9F25}" srcOrd="1" destOrd="0" presId="urn:microsoft.com/office/officeart/2018/2/layout/IconVerticalSolidList"/>
    <dgm:cxn modelId="{08D16F64-9225-41DC-A11A-C11017EB2BA9}" type="presParOf" srcId="{9CE18B24-68DE-4EFA-94BA-09DB89D41276}" destId="{DDEC4FE7-E0F2-4446-9F70-10AE692A8CB3}" srcOrd="2" destOrd="0" presId="urn:microsoft.com/office/officeart/2018/2/layout/IconVerticalSolidList"/>
    <dgm:cxn modelId="{96C8ADD6-2502-4702-BF65-11ADD0B286FD}" type="presParOf" srcId="{9CE18B24-68DE-4EFA-94BA-09DB89D41276}" destId="{A687D761-060A-422F-ADB0-80A7D0CEF996}" srcOrd="3" destOrd="0" presId="urn:microsoft.com/office/officeart/2018/2/layout/IconVerticalSolidList"/>
    <dgm:cxn modelId="{97BD7DA2-034B-482F-951A-FFA3DD8AF8D0}" type="presParOf" srcId="{542189C0-41A5-45C7-8532-DC3DEC6D44FB}" destId="{0CC610B5-1BE3-42B1-B067-F9DDD409EE2E}" srcOrd="3" destOrd="0" presId="urn:microsoft.com/office/officeart/2018/2/layout/IconVerticalSolidList"/>
    <dgm:cxn modelId="{1616744F-8148-4882-A170-52892D63A5B7}" type="presParOf" srcId="{542189C0-41A5-45C7-8532-DC3DEC6D44FB}" destId="{8F2F1F3E-2839-4E64-A191-4A1FFE3D1AE0}" srcOrd="4" destOrd="0" presId="urn:microsoft.com/office/officeart/2018/2/layout/IconVerticalSolidList"/>
    <dgm:cxn modelId="{93BC8789-6FEE-4366-A6C3-CC873CE9E2B3}" type="presParOf" srcId="{8F2F1F3E-2839-4E64-A191-4A1FFE3D1AE0}" destId="{E94C9954-5977-4FE0-B3C8-2D318218055C}" srcOrd="0" destOrd="0" presId="urn:microsoft.com/office/officeart/2018/2/layout/IconVerticalSolidList"/>
    <dgm:cxn modelId="{4AECC68C-380D-4E2B-8C4A-FC2D82EAFE48}" type="presParOf" srcId="{8F2F1F3E-2839-4E64-A191-4A1FFE3D1AE0}" destId="{30CF5140-9FB9-47A3-822C-D8FCEBAC8A03}" srcOrd="1" destOrd="0" presId="urn:microsoft.com/office/officeart/2018/2/layout/IconVerticalSolidList"/>
    <dgm:cxn modelId="{C3123E7D-64EA-4FEE-BC8D-5097688DDE5F}" type="presParOf" srcId="{8F2F1F3E-2839-4E64-A191-4A1FFE3D1AE0}" destId="{9C2692D4-616D-4D94-9553-B946BAC684F3}" srcOrd="2" destOrd="0" presId="urn:microsoft.com/office/officeart/2018/2/layout/IconVerticalSolidList"/>
    <dgm:cxn modelId="{BF5ADAA2-6315-4906-874A-A0028A09F9F6}" type="presParOf" srcId="{8F2F1F3E-2839-4E64-A191-4A1FFE3D1AE0}" destId="{7A18CF4C-BF7E-47B4-85E0-3E98F5C1079C}" srcOrd="3" destOrd="0" presId="urn:microsoft.com/office/officeart/2018/2/layout/IconVerticalSolidList"/>
    <dgm:cxn modelId="{4B49EAFC-5A0C-470C-AADA-649A203376CB}" type="presParOf" srcId="{542189C0-41A5-45C7-8532-DC3DEC6D44FB}" destId="{76D1B2BB-3B09-4FEF-A970-621FFA4D9BB7}" srcOrd="5" destOrd="0" presId="urn:microsoft.com/office/officeart/2018/2/layout/IconVerticalSolidList"/>
    <dgm:cxn modelId="{63A1C52A-6441-4E1A-B8BA-061E4C85DC83}" type="presParOf" srcId="{542189C0-41A5-45C7-8532-DC3DEC6D44FB}" destId="{5A2846C4-740E-4A42-93F2-1D3562D9E224}" srcOrd="6" destOrd="0" presId="urn:microsoft.com/office/officeart/2018/2/layout/IconVerticalSolidList"/>
    <dgm:cxn modelId="{D774DBEC-B9B5-47F0-B640-9F042DF5DE97}" type="presParOf" srcId="{5A2846C4-740E-4A42-93F2-1D3562D9E224}" destId="{2CB6BA8F-156E-4BDE-9845-286BA409A8D2}" srcOrd="0" destOrd="0" presId="urn:microsoft.com/office/officeart/2018/2/layout/IconVerticalSolidList"/>
    <dgm:cxn modelId="{09CE8989-7667-4373-9EDA-95A64877859C}" type="presParOf" srcId="{5A2846C4-740E-4A42-93F2-1D3562D9E224}" destId="{101C74DE-03D0-46DA-89A6-35E566D9C6E9}" srcOrd="1" destOrd="0" presId="urn:microsoft.com/office/officeart/2018/2/layout/IconVerticalSolidList"/>
    <dgm:cxn modelId="{AB98B109-3941-45FD-BD63-25B386A5A35B}" type="presParOf" srcId="{5A2846C4-740E-4A42-93F2-1D3562D9E224}" destId="{735AEE52-89E5-4311-B3D6-FC790D752B86}" srcOrd="2" destOrd="0" presId="urn:microsoft.com/office/officeart/2018/2/layout/IconVerticalSolidList"/>
    <dgm:cxn modelId="{0A28C484-3B21-447F-AC66-D0B8D77C808D}" type="presParOf" srcId="{5A2846C4-740E-4A42-93F2-1D3562D9E224}" destId="{AE782A6A-1AD6-4A33-9574-1A2C9EACA982}" srcOrd="3" destOrd="0" presId="urn:microsoft.com/office/officeart/2018/2/layout/IconVerticalSolidList"/>
    <dgm:cxn modelId="{521C3A17-21B4-4425-9E67-CD4E41A428CF}" type="presParOf" srcId="{5A2846C4-740E-4A42-93F2-1D3562D9E224}" destId="{66BB13BA-74AA-407B-AB78-95D731A0ECB6}"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FBB2A-D4EF-4295-B444-938921C6A9F3}">
      <dsp:nvSpPr>
        <dsp:cNvPr id="0" name=""/>
        <dsp:cNvSpPr/>
      </dsp:nvSpPr>
      <dsp:spPr>
        <a:xfrm>
          <a:off x="0" y="0"/>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4983AA-A90A-4E49-B66E-6646D90320B3}">
      <dsp:nvSpPr>
        <dsp:cNvPr id="0" name=""/>
        <dsp:cNvSpPr/>
      </dsp:nvSpPr>
      <dsp:spPr>
        <a:xfrm>
          <a:off x="0" y="0"/>
          <a:ext cx="5181600" cy="2062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0" i="0" kern="1200" dirty="0">
              <a:solidFill>
                <a:schemeClr val="tx2"/>
              </a:solidFill>
            </a:rPr>
            <a:t>For example, if you chose an economic lens, then quantitative may be best suited. </a:t>
          </a:r>
          <a:endParaRPr lang="en-US" sz="3000" kern="1200" dirty="0">
            <a:solidFill>
              <a:schemeClr val="tx2"/>
            </a:solidFill>
          </a:endParaRPr>
        </a:p>
      </dsp:txBody>
      <dsp:txXfrm>
        <a:off x="0" y="0"/>
        <a:ext cx="5181600" cy="2062162"/>
      </dsp:txXfrm>
    </dsp:sp>
    <dsp:sp modelId="{80FB6FFD-7B79-42B0-B21C-211CF3F0FD89}">
      <dsp:nvSpPr>
        <dsp:cNvPr id="0" name=""/>
        <dsp:cNvSpPr/>
      </dsp:nvSpPr>
      <dsp:spPr>
        <a:xfrm>
          <a:off x="0" y="2062162"/>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996904-3127-48AF-B954-56F1CF2DE70A}">
      <dsp:nvSpPr>
        <dsp:cNvPr id="0" name=""/>
        <dsp:cNvSpPr/>
      </dsp:nvSpPr>
      <dsp:spPr>
        <a:xfrm>
          <a:off x="0" y="2062162"/>
          <a:ext cx="5181600" cy="2062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0" i="0" kern="1200" dirty="0">
              <a:solidFill>
                <a:schemeClr val="tx2"/>
              </a:solidFill>
            </a:rPr>
            <a:t>Government  reports or data from IGOs and NGOs can all offer different benefits for quantitative data.</a:t>
          </a:r>
          <a:endParaRPr lang="en-US" sz="3000" kern="1200" dirty="0">
            <a:solidFill>
              <a:schemeClr val="tx2"/>
            </a:solidFill>
          </a:endParaRPr>
        </a:p>
      </dsp:txBody>
      <dsp:txXfrm>
        <a:off x="0" y="2062162"/>
        <a:ext cx="5181600" cy="2062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DB6E1-E9CF-4B65-BC00-7518CDCCAA0A}">
      <dsp:nvSpPr>
        <dsp:cNvPr id="0" name=""/>
        <dsp:cNvSpPr/>
      </dsp:nvSpPr>
      <dsp:spPr>
        <a:xfrm>
          <a:off x="0" y="4351"/>
          <a:ext cx="10533888" cy="10126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ECF4BA-A38C-4E37-B871-0457020566DE}">
      <dsp:nvSpPr>
        <dsp:cNvPr id="0" name=""/>
        <dsp:cNvSpPr/>
      </dsp:nvSpPr>
      <dsp:spPr>
        <a:xfrm>
          <a:off x="306332" y="232201"/>
          <a:ext cx="556968" cy="5569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5966A5-4BE3-4CEB-A37E-E0F1D2F532D6}">
      <dsp:nvSpPr>
        <dsp:cNvPr id="0" name=""/>
        <dsp:cNvSpPr/>
      </dsp:nvSpPr>
      <dsp:spPr>
        <a:xfrm>
          <a:off x="1169634" y="4351"/>
          <a:ext cx="9363109" cy="101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74" tIns="107174" rIns="107174" bIns="107174" numCol="1" spcCol="1270" anchor="ctr" anchorCtr="0">
          <a:noAutofit/>
        </a:bodyPr>
        <a:lstStyle/>
        <a:p>
          <a:pPr marL="0" lvl="0" indent="0" algn="l" defTabSz="977900">
            <a:lnSpc>
              <a:spcPct val="90000"/>
            </a:lnSpc>
            <a:spcBef>
              <a:spcPct val="0"/>
            </a:spcBef>
            <a:spcAft>
              <a:spcPct val="35000"/>
            </a:spcAft>
            <a:buNone/>
          </a:pPr>
          <a:r>
            <a:rPr lang="en-US" sz="2200" kern="1200"/>
            <a:t>As you find sources, keep track of your research with a folder.</a:t>
          </a:r>
        </a:p>
      </dsp:txBody>
      <dsp:txXfrm>
        <a:off x="1169634" y="4351"/>
        <a:ext cx="9363109" cy="1012670"/>
      </dsp:txXfrm>
    </dsp:sp>
    <dsp:sp modelId="{4A66200F-8CAF-4C35-83D2-51DA919F4E01}">
      <dsp:nvSpPr>
        <dsp:cNvPr id="0" name=""/>
        <dsp:cNvSpPr/>
      </dsp:nvSpPr>
      <dsp:spPr>
        <a:xfrm>
          <a:off x="0" y="1270189"/>
          <a:ext cx="10533888" cy="10126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730B1F-2669-4503-B9F8-33B1DD5E9F25}">
      <dsp:nvSpPr>
        <dsp:cNvPr id="0" name=""/>
        <dsp:cNvSpPr/>
      </dsp:nvSpPr>
      <dsp:spPr>
        <a:xfrm>
          <a:off x="306332" y="1498040"/>
          <a:ext cx="556968" cy="5569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87D761-060A-422F-ADB0-80A7D0CEF996}">
      <dsp:nvSpPr>
        <dsp:cNvPr id="0" name=""/>
        <dsp:cNvSpPr/>
      </dsp:nvSpPr>
      <dsp:spPr>
        <a:xfrm>
          <a:off x="1169634" y="1270189"/>
          <a:ext cx="9363109" cy="101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74" tIns="107174" rIns="107174" bIns="107174" numCol="1" spcCol="1270" anchor="ctr" anchorCtr="0">
          <a:noAutofit/>
        </a:bodyPr>
        <a:lstStyle/>
        <a:p>
          <a:pPr marL="0" lvl="0" indent="0" algn="l" defTabSz="977900">
            <a:lnSpc>
              <a:spcPct val="90000"/>
            </a:lnSpc>
            <a:spcBef>
              <a:spcPct val="0"/>
            </a:spcBef>
            <a:spcAft>
              <a:spcPct val="35000"/>
            </a:spcAft>
            <a:buNone/>
          </a:pPr>
          <a:r>
            <a:rPr lang="en-US" sz="2200" kern="1200"/>
            <a:t>Some research may reference something you want to investigate further. </a:t>
          </a:r>
        </a:p>
      </dsp:txBody>
      <dsp:txXfrm>
        <a:off x="1169634" y="1270189"/>
        <a:ext cx="9363109" cy="1012670"/>
      </dsp:txXfrm>
    </dsp:sp>
    <dsp:sp modelId="{E94C9954-5977-4FE0-B3C8-2D318218055C}">
      <dsp:nvSpPr>
        <dsp:cNvPr id="0" name=""/>
        <dsp:cNvSpPr/>
      </dsp:nvSpPr>
      <dsp:spPr>
        <a:xfrm>
          <a:off x="0" y="2536027"/>
          <a:ext cx="10533888" cy="10126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CF5140-9FB9-47A3-822C-D8FCEBAC8A03}">
      <dsp:nvSpPr>
        <dsp:cNvPr id="0" name=""/>
        <dsp:cNvSpPr/>
      </dsp:nvSpPr>
      <dsp:spPr>
        <a:xfrm>
          <a:off x="306332" y="2763878"/>
          <a:ext cx="556968" cy="5569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18CF4C-BF7E-47B4-85E0-3E98F5C1079C}">
      <dsp:nvSpPr>
        <dsp:cNvPr id="0" name=""/>
        <dsp:cNvSpPr/>
      </dsp:nvSpPr>
      <dsp:spPr>
        <a:xfrm>
          <a:off x="1169634" y="2536027"/>
          <a:ext cx="9363109" cy="101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74" tIns="107174" rIns="107174" bIns="107174" numCol="1" spcCol="1270" anchor="ctr" anchorCtr="0">
          <a:noAutofit/>
        </a:bodyPr>
        <a:lstStyle/>
        <a:p>
          <a:pPr marL="0" lvl="0" indent="0" algn="l" defTabSz="977900">
            <a:lnSpc>
              <a:spcPct val="90000"/>
            </a:lnSpc>
            <a:spcBef>
              <a:spcPct val="0"/>
            </a:spcBef>
            <a:spcAft>
              <a:spcPct val="35000"/>
            </a:spcAft>
            <a:buNone/>
          </a:pPr>
          <a:r>
            <a:rPr lang="en-US" sz="2200" kern="1200"/>
            <a:t>Keep track of the date you find a source, any quotes you like, the citation, and any notes you have about the source</a:t>
          </a:r>
        </a:p>
      </dsp:txBody>
      <dsp:txXfrm>
        <a:off x="1169634" y="2536027"/>
        <a:ext cx="9363109" cy="1012670"/>
      </dsp:txXfrm>
    </dsp:sp>
    <dsp:sp modelId="{2CB6BA8F-156E-4BDE-9845-286BA409A8D2}">
      <dsp:nvSpPr>
        <dsp:cNvPr id="0" name=""/>
        <dsp:cNvSpPr/>
      </dsp:nvSpPr>
      <dsp:spPr>
        <a:xfrm>
          <a:off x="0" y="3801866"/>
          <a:ext cx="10533888" cy="10126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1C74DE-03D0-46DA-89A6-35E566D9C6E9}">
      <dsp:nvSpPr>
        <dsp:cNvPr id="0" name=""/>
        <dsp:cNvSpPr/>
      </dsp:nvSpPr>
      <dsp:spPr>
        <a:xfrm>
          <a:off x="306332" y="4029717"/>
          <a:ext cx="556968" cy="5569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782A6A-1AD6-4A33-9574-1A2C9EACA982}">
      <dsp:nvSpPr>
        <dsp:cNvPr id="0" name=""/>
        <dsp:cNvSpPr/>
      </dsp:nvSpPr>
      <dsp:spPr>
        <a:xfrm>
          <a:off x="1169634" y="3801866"/>
          <a:ext cx="4740249" cy="101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74" tIns="107174" rIns="107174" bIns="107174" numCol="1" spcCol="1270" anchor="ctr" anchorCtr="0">
          <a:noAutofit/>
        </a:bodyPr>
        <a:lstStyle/>
        <a:p>
          <a:pPr marL="0" lvl="0" indent="0" algn="l" defTabSz="977900">
            <a:lnSpc>
              <a:spcPct val="90000"/>
            </a:lnSpc>
            <a:spcBef>
              <a:spcPct val="0"/>
            </a:spcBef>
            <a:spcAft>
              <a:spcPct val="35000"/>
            </a:spcAft>
            <a:buNone/>
          </a:pPr>
          <a:r>
            <a:rPr lang="en-US" sz="2200" kern="1200"/>
            <a:t>A research folder for AS might be useful if organized by </a:t>
          </a:r>
        </a:p>
      </dsp:txBody>
      <dsp:txXfrm>
        <a:off x="1169634" y="3801866"/>
        <a:ext cx="4740249" cy="1012670"/>
      </dsp:txXfrm>
    </dsp:sp>
    <dsp:sp modelId="{66BB13BA-74AA-407B-AB78-95D731A0ECB6}">
      <dsp:nvSpPr>
        <dsp:cNvPr id="0" name=""/>
        <dsp:cNvSpPr/>
      </dsp:nvSpPr>
      <dsp:spPr>
        <a:xfrm>
          <a:off x="5909884" y="3801866"/>
          <a:ext cx="4622860" cy="101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74" tIns="107174" rIns="107174" bIns="107174" numCol="1" spcCol="1270" anchor="ctr" anchorCtr="0">
          <a:noAutofit/>
        </a:bodyPr>
        <a:lstStyle/>
        <a:p>
          <a:pPr marL="0" lvl="0" indent="0" algn="l" defTabSz="488950">
            <a:lnSpc>
              <a:spcPct val="90000"/>
            </a:lnSpc>
            <a:spcBef>
              <a:spcPct val="0"/>
            </a:spcBef>
            <a:spcAft>
              <a:spcPct val="35000"/>
            </a:spcAft>
            <a:buNone/>
          </a:pPr>
          <a:r>
            <a:rPr lang="en-US" sz="1100" kern="1200"/>
            <a:t>Background/general sources</a:t>
          </a:r>
        </a:p>
        <a:p>
          <a:pPr marL="0" lvl="0" indent="0" algn="l" defTabSz="488950">
            <a:lnSpc>
              <a:spcPct val="90000"/>
            </a:lnSpc>
            <a:spcBef>
              <a:spcPct val="0"/>
            </a:spcBef>
            <a:spcAft>
              <a:spcPct val="35000"/>
            </a:spcAft>
            <a:buNone/>
          </a:pPr>
          <a:r>
            <a:rPr lang="en-US" sz="1100" kern="1200"/>
            <a:t>Reason #1 sources</a:t>
          </a:r>
        </a:p>
        <a:p>
          <a:pPr marL="0" lvl="0" indent="0" algn="l" defTabSz="488950">
            <a:lnSpc>
              <a:spcPct val="90000"/>
            </a:lnSpc>
            <a:spcBef>
              <a:spcPct val="0"/>
            </a:spcBef>
            <a:spcAft>
              <a:spcPct val="35000"/>
            </a:spcAft>
            <a:buNone/>
          </a:pPr>
          <a:r>
            <a:rPr lang="en-US" sz="1100" kern="1200"/>
            <a:t>Reason #2 sources</a:t>
          </a:r>
        </a:p>
        <a:p>
          <a:pPr marL="0" lvl="0" indent="0" algn="l" defTabSz="488950">
            <a:lnSpc>
              <a:spcPct val="90000"/>
            </a:lnSpc>
            <a:spcBef>
              <a:spcPct val="0"/>
            </a:spcBef>
            <a:spcAft>
              <a:spcPct val="35000"/>
            </a:spcAft>
            <a:buNone/>
          </a:pPr>
          <a:r>
            <a:rPr lang="en-US" sz="1100" kern="1200"/>
            <a:t>Sources I want to look at further</a:t>
          </a:r>
        </a:p>
      </dsp:txBody>
      <dsp:txXfrm>
        <a:off x="5909884" y="3801866"/>
        <a:ext cx="4622860" cy="10126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ACCC4E-6A2B-4A9E-A177-2FF76E4BCE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8B00294-99F8-4685-AA68-AF052F7998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6C51BB-02ED-4F4E-A820-FB7EC9185EAE}" type="datetimeFigureOut">
              <a:rPr lang="en-US" smtClean="0"/>
              <a:t>11/19/2020</a:t>
            </a:fld>
            <a:endParaRPr lang="en-US" dirty="0"/>
          </a:p>
        </p:txBody>
      </p:sp>
      <p:sp>
        <p:nvSpPr>
          <p:cNvPr id="4" name="Footer Placeholder 3">
            <a:extLst>
              <a:ext uri="{FF2B5EF4-FFF2-40B4-BE49-F238E27FC236}">
                <a16:creationId xmlns:a16="http://schemas.microsoft.com/office/drawing/2014/main" id="{100D73E6-D1F9-4527-A750-9D0E0C27B6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8CA06DC-4B1A-4F3D-83A7-54741625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B0FE8B-8329-4D47-BE4C-E7B6614FD8E3}" type="slidenum">
              <a:rPr lang="en-US" smtClean="0"/>
              <a:t>‹#›</a:t>
            </a:fld>
            <a:endParaRPr lang="en-US" dirty="0"/>
          </a:p>
        </p:txBody>
      </p:sp>
    </p:spTree>
    <p:extLst>
      <p:ext uri="{BB962C8B-B14F-4D97-AF65-F5344CB8AC3E}">
        <p14:creationId xmlns:p14="http://schemas.microsoft.com/office/powerpoint/2010/main" val="542108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11/19/2020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pic>
        <p:nvPicPr>
          <p:cNvPr id="5" name="Picture 4" descr="A close up of a keyboard&#10;&#10;Description automatically generated">
            <a:extLst>
              <a:ext uri="{FF2B5EF4-FFF2-40B4-BE49-F238E27FC236}">
                <a16:creationId xmlns:a16="http://schemas.microsoft.com/office/drawing/2014/main" id="{80188459-2A55-430B-9F1A-8F487A9FCDE3}"/>
              </a:ext>
            </a:extLst>
          </p:cNvPr>
          <p:cNvPicPr>
            <a:picLocks noChangeAspect="1"/>
          </p:cNvPicPr>
          <p:nvPr userDrawn="1"/>
        </p:nvPicPr>
        <p:blipFill rotWithShape="1">
          <a:blip r:embed="rId2"/>
          <a:srcRect b="15667"/>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F3C0C995-565B-4516-BC98-CCDEE529B154}"/>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5380844"/>
            <a:ext cx="4367531" cy="324417"/>
          </a:xfrm>
        </p:spPr>
        <p:txBody>
          <a:bodyPr>
            <a:noAutofit/>
          </a:bodyPr>
          <a:lstStyle>
            <a:lvl1pPr marL="0" indent="0" algn="ctr">
              <a:buNone/>
              <a:defRPr sz="2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noProof="0"/>
              <a:t>Presentation Title    </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5034596"/>
            <a:ext cx="4367531" cy="324417"/>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890308"/>
            <a:ext cx="10090287" cy="606659"/>
          </a:xfrm>
        </p:spPr>
        <p:txBody>
          <a:bodyPr>
            <a:noAutofit/>
          </a:bodyPr>
          <a:lstStyle>
            <a:lvl1pPr marL="0" indent="0" algn="ctr">
              <a:buNone/>
              <a:defRPr sz="3000" b="0" i="0">
                <a:solidFill>
                  <a:schemeClr val="bg2"/>
                </a:solidFill>
              </a:defRPr>
            </a:lvl1pPr>
          </a:lstStyle>
          <a:p>
            <a:pPr lvl="0"/>
            <a:r>
              <a:rPr lang="en-US" noProof="0"/>
              <a:t>PRESENTATION TAGLINE</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a16="http://schemas.microsoft.com/office/drawing/2014/main" id="{2B62C84D-B809-41CE-8FCD-935E2343985F}"/>
              </a:ext>
            </a:extLst>
          </p:cNvPr>
          <p:cNvCxnSpPr/>
          <p:nvPr userDrawn="1"/>
        </p:nvCxnSpPr>
        <p:spPr>
          <a:xfrm>
            <a:off x="5711952" y="5382082"/>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8400" y="3612713"/>
            <a:ext cx="4975200" cy="114227"/>
          </a:xfrm>
          <a:prstGeom prst="rect">
            <a:avLst/>
          </a:prstGeom>
        </p:spPr>
      </p:pic>
    </p:spTree>
    <p:extLst>
      <p:ext uri="{BB962C8B-B14F-4D97-AF65-F5344CB8AC3E}">
        <p14:creationId xmlns:p14="http://schemas.microsoft.com/office/powerpoint/2010/main" val="39668199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77C40CB-E014-6746-B13E-D12CBBAA5F76}"/>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3" name="Date Placeholder 2">
            <a:extLst>
              <a:ext uri="{FF2B5EF4-FFF2-40B4-BE49-F238E27FC236}">
                <a16:creationId xmlns:a16="http://schemas.microsoft.com/office/drawing/2014/main" id="{0A250713-11E6-4FEF-877D-92967D24588A}"/>
              </a:ext>
            </a:extLst>
          </p:cNvPr>
          <p:cNvSpPr>
            <a:spLocks noGrp="1"/>
          </p:cNvSpPr>
          <p:nvPr>
            <p:ph type="dt" sz="half" idx="10"/>
          </p:nvPr>
        </p:nvSpPr>
        <p:spPr/>
        <p:txBody>
          <a:bodyPr/>
          <a:lstStyle/>
          <a:p>
            <a:r>
              <a:rPr lang="en-US" noProof="0" dirty="0"/>
              <a:t>MM.DD.20XX</a:t>
            </a:r>
          </a:p>
        </p:txBody>
      </p:sp>
      <p:sp>
        <p:nvSpPr>
          <p:cNvPr id="5" name="Slide Number Placeholder 4">
            <a:extLst>
              <a:ext uri="{FF2B5EF4-FFF2-40B4-BE49-F238E27FC236}">
                <a16:creationId xmlns:a16="http://schemas.microsoft.com/office/drawing/2014/main" id="{1623800E-00CA-43ED-953B-1A09DD42843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10" name="Title 1">
            <a:extLst>
              <a:ext uri="{FF2B5EF4-FFF2-40B4-BE49-F238E27FC236}">
                <a16:creationId xmlns:a16="http://schemas.microsoft.com/office/drawing/2014/main" id="{36869C46-B57A-4B80-BC7B-965AF70D6343}"/>
              </a:ext>
            </a:extLst>
          </p:cNvPr>
          <p:cNvSpPr>
            <a:spLocks noGrp="1"/>
          </p:cNvSpPr>
          <p:nvPr>
            <p:ph type="title" hasCustomPrompt="1"/>
          </p:nvPr>
        </p:nvSpPr>
        <p:spPr>
          <a:xfrm>
            <a:off x="2013284" y="5868367"/>
            <a:ext cx="8165432" cy="363600"/>
          </a:xfrm>
        </p:spPr>
        <p:txBody>
          <a:bodyPr>
            <a:normAutofit/>
          </a:bodyPr>
          <a:lstStyle>
            <a:lvl1pPr algn="ctr">
              <a:defRPr lang="ru-RU" sz="1800" b="0" i="0" kern="1200" dirty="0">
                <a:solidFill>
                  <a:schemeClr val="tx2"/>
                </a:solidFill>
                <a:latin typeface="+mn-lt"/>
                <a:ea typeface="+mn-ea"/>
                <a:cs typeface="+mn-cs"/>
              </a:defRPr>
            </a:lvl1pPr>
          </a:lstStyle>
          <a:p>
            <a:r>
              <a:rPr lang="en-US" noProof="0"/>
              <a:t>CLICK TO EDIT MASTER TITLE STYLE</a:t>
            </a:r>
          </a:p>
        </p:txBody>
      </p:sp>
      <p:sp>
        <p:nvSpPr>
          <p:cNvPr id="8" name="Media Placeholder 7">
            <a:extLst>
              <a:ext uri="{FF2B5EF4-FFF2-40B4-BE49-F238E27FC236}">
                <a16:creationId xmlns:a16="http://schemas.microsoft.com/office/drawing/2014/main" id="{42411445-9429-45B8-9A2F-EB86451B6B14}"/>
              </a:ext>
            </a:extLst>
          </p:cNvPr>
          <p:cNvSpPr>
            <a:spLocks noGrp="1"/>
          </p:cNvSpPr>
          <p:nvPr>
            <p:ph type="media" sz="quarter" idx="17"/>
          </p:nvPr>
        </p:nvSpPr>
        <p:spPr>
          <a:xfrm>
            <a:off x="829056" y="827052"/>
            <a:ext cx="10533888" cy="4818888"/>
          </a:xfrm>
        </p:spPr>
        <p:txBody>
          <a:bodyPr anchor="ctr" anchorCtr="0">
            <a:normAutofit/>
          </a:bodyPr>
          <a:lstStyle>
            <a:lvl1pPr marL="0" indent="0" algn="ctr">
              <a:buNone/>
              <a:defRPr sz="1400"/>
            </a:lvl1pPr>
          </a:lstStyle>
          <a:p>
            <a:r>
              <a:rPr lang="en-US" noProof="0"/>
              <a:t>Click icon to add media</a:t>
            </a:r>
            <a:endParaRPr lang="en-US" noProof="0" dirty="0"/>
          </a:p>
        </p:txBody>
      </p:sp>
    </p:spTree>
    <p:extLst>
      <p:ext uri="{BB962C8B-B14F-4D97-AF65-F5344CB8AC3E}">
        <p14:creationId xmlns:p14="http://schemas.microsoft.com/office/powerpoint/2010/main" val="32113576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orks Cite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35B53D-F188-47B0-BBAA-2C4724DE60BB}"/>
              </a:ext>
            </a:extLst>
          </p:cNvPr>
          <p:cNvSpPr/>
          <p:nvPr userDrawn="1"/>
        </p:nvSpPr>
        <p:spPr>
          <a:xfrm>
            <a:off x="11521440" y="6635910"/>
            <a:ext cx="374904" cy="222090"/>
          </a:xfrm>
          <a:prstGeom prst="rect">
            <a:avLst/>
          </a:prstGeom>
          <a:noFill/>
          <a:ln w="12700" cap="flat">
            <a:noFill/>
            <a:prstDash val="solid"/>
            <a:miter/>
          </a:ln>
        </p:spPr>
        <p:txBody>
          <a:bodyPr rtlCol="0" anchor="ctr"/>
          <a:lstStyle/>
          <a:p>
            <a:pPr algn="l"/>
            <a:endParaRPr lang="en-US" noProof="0" dirty="0"/>
          </a:p>
        </p:txBody>
      </p:sp>
      <p:sp>
        <p:nvSpPr>
          <p:cNvPr id="8" name="Oval 7">
            <a:extLst>
              <a:ext uri="{FF2B5EF4-FFF2-40B4-BE49-F238E27FC236}">
                <a16:creationId xmlns:a16="http://schemas.microsoft.com/office/drawing/2014/main" id="{AB26BB24-F7CA-D343-93C8-2EAC64AB35D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Works Cited</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18" name="Text Placeholder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838200" y="1874838"/>
            <a:ext cx="10515600" cy="3742191"/>
          </a:xfrm>
        </p:spPr>
        <p:txBody>
          <a:bodyPr>
            <a:normAutofit/>
          </a:bodyPr>
          <a:lstStyle>
            <a:lvl1pPr marL="285750" indent="-285750" algn="l">
              <a:buClr>
                <a:schemeClr val="bg2"/>
              </a:buClr>
              <a:buFont typeface="Arial" panose="020B0604020202020204" pitchFamily="34" charset="0"/>
              <a:buChar char="•"/>
              <a:defRPr lang="en-US" sz="1600" kern="1200" dirty="0">
                <a:solidFill>
                  <a:schemeClr val="tx1">
                    <a:lumMod val="75000"/>
                    <a:lumOff val="25000"/>
                  </a:schemeClr>
                </a:solidFill>
                <a:latin typeface="+mn-lt"/>
                <a:ea typeface="+mn-ea"/>
                <a:cs typeface="+mn-cs"/>
              </a:defRPr>
            </a:lvl1pPr>
            <a:lvl2pPr>
              <a:defRPr sz="1800"/>
            </a:lvl2pPr>
            <a:lvl3pPr>
              <a:defRPr sz="1800"/>
            </a:lvl3pPr>
            <a:lvl4pPr>
              <a:defRPr sz="1800"/>
            </a:lvl4pPr>
            <a:lvl5pPr>
              <a:defRPr sz="1800"/>
            </a:lvl5pPr>
          </a:lstStyle>
          <a:p>
            <a:pPr marL="180000" lvl="0" indent="-180000" algn="l" defTabSz="914400" rtl="0" eaLnBrk="1" latinLnBrk="0" hangingPunct="1">
              <a:lnSpc>
                <a:spcPct val="90000"/>
              </a:lnSpc>
              <a:spcBef>
                <a:spcPts val="600"/>
              </a:spcBef>
              <a:buClr>
                <a:schemeClr val="bg2"/>
              </a:buClr>
              <a:buFont typeface="Arial" panose="020B0604020202020204" pitchFamily="34" charset="0"/>
              <a:buChar char="•"/>
            </a:pPr>
            <a:r>
              <a:rPr lang="en-US" noProof="0"/>
              <a:t>Edit master text styles</a:t>
            </a:r>
          </a:p>
        </p:txBody>
      </p:sp>
      <p:pic>
        <p:nvPicPr>
          <p:cNvPr id="9" name="Graphic 8">
            <a:extLst>
              <a:ext uri="{FF2B5EF4-FFF2-40B4-BE49-F238E27FC236}">
                <a16:creationId xmlns:a16="http://schemas.microsoft.com/office/drawing/2014/main" id="{D3F5050C-5FCE-4873-9B10-9668F66C2788}"/>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4728000" y="1583062"/>
            <a:ext cx="2736000" cy="133200"/>
          </a:xfrm>
          <a:prstGeom prst="rect">
            <a:avLst/>
          </a:prstGeom>
        </p:spPr>
      </p:pic>
    </p:spTree>
    <p:extLst>
      <p:ext uri="{BB962C8B-B14F-4D97-AF65-F5344CB8AC3E}">
        <p14:creationId xmlns:p14="http://schemas.microsoft.com/office/powerpoint/2010/main" val="21080276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93CAE97F-7AA1-7243-A2C2-945FB7C81FF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Timeline</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18" name="Text Placeholder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838200" y="1874838"/>
            <a:ext cx="10515600" cy="904875"/>
          </a:xfrm>
        </p:spPr>
        <p:txBody>
          <a:bodyPr>
            <a:normAutofit/>
          </a:bodyPr>
          <a:lstStyle>
            <a:lvl1pPr marL="0" indent="0" algn="ctr">
              <a:buNone/>
              <a:defRPr sz="1800"/>
            </a:lvl1pPr>
            <a:lvl2pPr>
              <a:defRPr sz="1800"/>
            </a:lvl2pPr>
            <a:lvl3pPr>
              <a:defRPr sz="1800"/>
            </a:lvl3pPr>
            <a:lvl4pPr>
              <a:defRPr sz="1800"/>
            </a:lvl4pPr>
            <a:lvl5pPr>
              <a:defRPr sz="1800"/>
            </a:lvl5pPr>
          </a:lstStyle>
          <a:p>
            <a:pPr lvl="0"/>
            <a:r>
              <a:rPr lang="en-US" noProof="0"/>
              <a:t>EDIT MASTER TEXT STYLES</a:t>
            </a:r>
          </a:p>
        </p:txBody>
      </p:sp>
      <p:pic>
        <p:nvPicPr>
          <p:cNvPr id="8" name="Graphic 7">
            <a:extLst>
              <a:ext uri="{FF2B5EF4-FFF2-40B4-BE49-F238E27FC236}">
                <a16:creationId xmlns:a16="http://schemas.microsoft.com/office/drawing/2014/main" id="{4E7124FD-A9E6-49DA-B2D3-4C868E3C90AD}"/>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4728000" y="1583062"/>
            <a:ext cx="2736000" cy="133200"/>
          </a:xfrm>
          <a:prstGeom prst="rect">
            <a:avLst/>
          </a:prstGeom>
        </p:spPr>
      </p:pic>
      <p:cxnSp>
        <p:nvCxnSpPr>
          <p:cNvPr id="9" name="Straight Connector 8">
            <a:extLst>
              <a:ext uri="{FF2B5EF4-FFF2-40B4-BE49-F238E27FC236}">
                <a16:creationId xmlns:a16="http://schemas.microsoft.com/office/drawing/2014/main" id="{0128AD04-D032-4ED8-B747-79E215221BC3}"/>
              </a:ext>
            </a:extLst>
          </p:cNvPr>
          <p:cNvCxnSpPr/>
          <p:nvPr userDrawn="1"/>
        </p:nvCxnSpPr>
        <p:spPr>
          <a:xfrm>
            <a:off x="1003193" y="3429000"/>
            <a:ext cx="1073505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7CADBD86-8962-4775-A03E-4D2D3F35D72C}"/>
              </a:ext>
            </a:extLst>
          </p:cNvPr>
          <p:cNvSpPr/>
          <p:nvPr userDrawn="1"/>
        </p:nvSpPr>
        <p:spPr>
          <a:xfrm>
            <a:off x="1003193"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3" name="Oval 12">
            <a:extLst>
              <a:ext uri="{FF2B5EF4-FFF2-40B4-BE49-F238E27FC236}">
                <a16:creationId xmlns:a16="http://schemas.microsoft.com/office/drawing/2014/main" id="{325884FD-7D59-4699-84D1-14B6900E99F4}"/>
              </a:ext>
            </a:extLst>
          </p:cNvPr>
          <p:cNvSpPr/>
          <p:nvPr userDrawn="1"/>
        </p:nvSpPr>
        <p:spPr>
          <a:xfrm>
            <a:off x="6048611"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6" name="Oval 15">
            <a:extLst>
              <a:ext uri="{FF2B5EF4-FFF2-40B4-BE49-F238E27FC236}">
                <a16:creationId xmlns:a16="http://schemas.microsoft.com/office/drawing/2014/main" id="{F6A6A55C-2C42-4004-8120-A8A22C86DD6F}"/>
              </a:ext>
            </a:extLst>
          </p:cNvPr>
          <p:cNvSpPr/>
          <p:nvPr userDrawn="1"/>
        </p:nvSpPr>
        <p:spPr>
          <a:xfrm>
            <a:off x="9412224"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7" name="Oval 16">
            <a:extLst>
              <a:ext uri="{FF2B5EF4-FFF2-40B4-BE49-F238E27FC236}">
                <a16:creationId xmlns:a16="http://schemas.microsoft.com/office/drawing/2014/main" id="{213A8FD8-4E6D-4DB1-8DA5-82151D87BDFF}"/>
              </a:ext>
            </a:extLst>
          </p:cNvPr>
          <p:cNvSpPr/>
          <p:nvPr userDrawn="1"/>
        </p:nvSpPr>
        <p:spPr>
          <a:xfrm>
            <a:off x="2684999"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9" name="Oval 18">
            <a:extLst>
              <a:ext uri="{FF2B5EF4-FFF2-40B4-BE49-F238E27FC236}">
                <a16:creationId xmlns:a16="http://schemas.microsoft.com/office/drawing/2014/main" id="{71E5BFBE-FB31-40FB-971E-8340FDBDE99A}"/>
              </a:ext>
            </a:extLst>
          </p:cNvPr>
          <p:cNvSpPr/>
          <p:nvPr userDrawn="1"/>
        </p:nvSpPr>
        <p:spPr>
          <a:xfrm>
            <a:off x="4366805"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20" name="Oval 19">
            <a:extLst>
              <a:ext uri="{FF2B5EF4-FFF2-40B4-BE49-F238E27FC236}">
                <a16:creationId xmlns:a16="http://schemas.microsoft.com/office/drawing/2014/main" id="{99956DA3-E64C-494F-8908-AC1D9418DC10}"/>
              </a:ext>
            </a:extLst>
          </p:cNvPr>
          <p:cNvSpPr/>
          <p:nvPr userDrawn="1"/>
        </p:nvSpPr>
        <p:spPr>
          <a:xfrm>
            <a:off x="7730417"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4" name="Text Placeholder 13">
            <a:extLst>
              <a:ext uri="{FF2B5EF4-FFF2-40B4-BE49-F238E27FC236}">
                <a16:creationId xmlns:a16="http://schemas.microsoft.com/office/drawing/2014/main" id="{F925B8D3-7699-4838-BB92-099F0752EF4D}"/>
              </a:ext>
            </a:extLst>
          </p:cNvPr>
          <p:cNvSpPr>
            <a:spLocks noGrp="1"/>
          </p:cNvSpPr>
          <p:nvPr>
            <p:ph type="body" sz="quarter" idx="14" hasCustomPrompt="1"/>
          </p:nvPr>
        </p:nvSpPr>
        <p:spPr>
          <a:xfrm>
            <a:off x="1006251" y="2809757"/>
            <a:ext cx="1171388" cy="484441"/>
          </a:xfrm>
        </p:spPr>
        <p:txBody>
          <a:bodyPr>
            <a:noAutofit/>
          </a:bodyPr>
          <a:lstStyle>
            <a:lvl1pPr marL="0" indent="0">
              <a:buNone/>
              <a:defRPr sz="3500">
                <a:latin typeface="+mj-lt"/>
              </a:defRPr>
            </a:lvl1pPr>
          </a:lstStyle>
          <a:p>
            <a:pPr lvl="0"/>
            <a:r>
              <a:rPr lang="en-US" noProof="0"/>
              <a:t>Year</a:t>
            </a:r>
          </a:p>
        </p:txBody>
      </p:sp>
      <p:sp>
        <p:nvSpPr>
          <p:cNvPr id="21" name="Text Placeholder 13">
            <a:extLst>
              <a:ext uri="{FF2B5EF4-FFF2-40B4-BE49-F238E27FC236}">
                <a16:creationId xmlns:a16="http://schemas.microsoft.com/office/drawing/2014/main" id="{F0ED1E4A-D0B2-44B6-AE21-6DC45B20C67E}"/>
              </a:ext>
            </a:extLst>
          </p:cNvPr>
          <p:cNvSpPr>
            <a:spLocks noGrp="1"/>
          </p:cNvSpPr>
          <p:nvPr>
            <p:ph type="body" sz="quarter" idx="15" hasCustomPrompt="1"/>
          </p:nvPr>
        </p:nvSpPr>
        <p:spPr>
          <a:xfrm>
            <a:off x="95694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3" name="Text Placeholder 13">
            <a:extLst>
              <a:ext uri="{FF2B5EF4-FFF2-40B4-BE49-F238E27FC236}">
                <a16:creationId xmlns:a16="http://schemas.microsoft.com/office/drawing/2014/main" id="{4648B297-D9C8-4F98-BBDB-5A2891F9499E}"/>
              </a:ext>
            </a:extLst>
          </p:cNvPr>
          <p:cNvSpPr>
            <a:spLocks noGrp="1"/>
          </p:cNvSpPr>
          <p:nvPr>
            <p:ph type="body" sz="quarter" idx="16" hasCustomPrompt="1"/>
          </p:nvPr>
        </p:nvSpPr>
        <p:spPr>
          <a:xfrm>
            <a:off x="2688286" y="2809757"/>
            <a:ext cx="1171388" cy="484441"/>
          </a:xfrm>
        </p:spPr>
        <p:txBody>
          <a:bodyPr>
            <a:noAutofit/>
          </a:bodyPr>
          <a:lstStyle>
            <a:lvl1pPr marL="0" indent="0">
              <a:buNone/>
              <a:defRPr sz="3500">
                <a:latin typeface="+mj-lt"/>
              </a:defRPr>
            </a:lvl1pPr>
          </a:lstStyle>
          <a:p>
            <a:pPr lvl="0"/>
            <a:r>
              <a:rPr lang="en-US" noProof="0"/>
              <a:t>Year</a:t>
            </a:r>
          </a:p>
        </p:txBody>
      </p:sp>
      <p:sp>
        <p:nvSpPr>
          <p:cNvPr id="24" name="Text Placeholder 13">
            <a:extLst>
              <a:ext uri="{FF2B5EF4-FFF2-40B4-BE49-F238E27FC236}">
                <a16:creationId xmlns:a16="http://schemas.microsoft.com/office/drawing/2014/main" id="{C5B52EBA-EDDF-4C7B-A681-393B771D3437}"/>
              </a:ext>
            </a:extLst>
          </p:cNvPr>
          <p:cNvSpPr>
            <a:spLocks noGrp="1"/>
          </p:cNvSpPr>
          <p:nvPr>
            <p:ph type="body" sz="quarter" idx="17" hasCustomPrompt="1"/>
          </p:nvPr>
        </p:nvSpPr>
        <p:spPr>
          <a:xfrm>
            <a:off x="2638979"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5" name="Text Placeholder 13">
            <a:extLst>
              <a:ext uri="{FF2B5EF4-FFF2-40B4-BE49-F238E27FC236}">
                <a16:creationId xmlns:a16="http://schemas.microsoft.com/office/drawing/2014/main" id="{97BC10B9-E990-4199-8B1A-8B69D6F40D81}"/>
              </a:ext>
            </a:extLst>
          </p:cNvPr>
          <p:cNvSpPr>
            <a:spLocks noGrp="1"/>
          </p:cNvSpPr>
          <p:nvPr>
            <p:ph type="body" sz="quarter" idx="18" hasCustomPrompt="1"/>
          </p:nvPr>
        </p:nvSpPr>
        <p:spPr>
          <a:xfrm>
            <a:off x="4370321" y="2809757"/>
            <a:ext cx="1171388" cy="484441"/>
          </a:xfrm>
        </p:spPr>
        <p:txBody>
          <a:bodyPr>
            <a:noAutofit/>
          </a:bodyPr>
          <a:lstStyle>
            <a:lvl1pPr marL="0" indent="0">
              <a:buNone/>
              <a:defRPr sz="3500">
                <a:latin typeface="+mj-lt"/>
              </a:defRPr>
            </a:lvl1pPr>
          </a:lstStyle>
          <a:p>
            <a:pPr lvl="0"/>
            <a:r>
              <a:rPr lang="en-US" noProof="0"/>
              <a:t>Year</a:t>
            </a:r>
          </a:p>
        </p:txBody>
      </p:sp>
      <p:sp>
        <p:nvSpPr>
          <p:cNvPr id="26" name="Text Placeholder 13">
            <a:extLst>
              <a:ext uri="{FF2B5EF4-FFF2-40B4-BE49-F238E27FC236}">
                <a16:creationId xmlns:a16="http://schemas.microsoft.com/office/drawing/2014/main" id="{5876A64D-FA56-4565-8EBF-B9D51A8B20DC}"/>
              </a:ext>
            </a:extLst>
          </p:cNvPr>
          <p:cNvSpPr>
            <a:spLocks noGrp="1"/>
          </p:cNvSpPr>
          <p:nvPr>
            <p:ph type="body" sz="quarter" idx="19" hasCustomPrompt="1"/>
          </p:nvPr>
        </p:nvSpPr>
        <p:spPr>
          <a:xfrm>
            <a:off x="432101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7" name="Text Placeholder 13">
            <a:extLst>
              <a:ext uri="{FF2B5EF4-FFF2-40B4-BE49-F238E27FC236}">
                <a16:creationId xmlns:a16="http://schemas.microsoft.com/office/drawing/2014/main" id="{CA843817-8244-446A-9618-257B5329B463}"/>
              </a:ext>
            </a:extLst>
          </p:cNvPr>
          <p:cNvSpPr>
            <a:spLocks noGrp="1"/>
          </p:cNvSpPr>
          <p:nvPr>
            <p:ph type="body" sz="quarter" idx="20" hasCustomPrompt="1"/>
          </p:nvPr>
        </p:nvSpPr>
        <p:spPr>
          <a:xfrm>
            <a:off x="6052356" y="2809757"/>
            <a:ext cx="1171388" cy="484441"/>
          </a:xfrm>
        </p:spPr>
        <p:txBody>
          <a:bodyPr>
            <a:noAutofit/>
          </a:bodyPr>
          <a:lstStyle>
            <a:lvl1pPr marL="0" indent="0">
              <a:buNone/>
              <a:defRPr sz="3500">
                <a:latin typeface="+mj-lt"/>
              </a:defRPr>
            </a:lvl1pPr>
          </a:lstStyle>
          <a:p>
            <a:pPr lvl="0"/>
            <a:r>
              <a:rPr lang="en-US" noProof="0"/>
              <a:t>Year</a:t>
            </a:r>
          </a:p>
        </p:txBody>
      </p:sp>
      <p:sp>
        <p:nvSpPr>
          <p:cNvPr id="28" name="Text Placeholder 13">
            <a:extLst>
              <a:ext uri="{FF2B5EF4-FFF2-40B4-BE49-F238E27FC236}">
                <a16:creationId xmlns:a16="http://schemas.microsoft.com/office/drawing/2014/main" id="{86A6FE38-5036-4D35-93E4-07C5DEC4010D}"/>
              </a:ext>
            </a:extLst>
          </p:cNvPr>
          <p:cNvSpPr>
            <a:spLocks noGrp="1"/>
          </p:cNvSpPr>
          <p:nvPr>
            <p:ph type="body" sz="quarter" idx="21" hasCustomPrompt="1"/>
          </p:nvPr>
        </p:nvSpPr>
        <p:spPr>
          <a:xfrm>
            <a:off x="6003049"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9" name="Text Placeholder 13">
            <a:extLst>
              <a:ext uri="{FF2B5EF4-FFF2-40B4-BE49-F238E27FC236}">
                <a16:creationId xmlns:a16="http://schemas.microsoft.com/office/drawing/2014/main" id="{1966E981-C557-4255-9DCC-162A429B5EE2}"/>
              </a:ext>
            </a:extLst>
          </p:cNvPr>
          <p:cNvSpPr>
            <a:spLocks noGrp="1"/>
          </p:cNvSpPr>
          <p:nvPr>
            <p:ph type="body" sz="quarter" idx="22" hasCustomPrompt="1"/>
          </p:nvPr>
        </p:nvSpPr>
        <p:spPr>
          <a:xfrm>
            <a:off x="7734391" y="2809757"/>
            <a:ext cx="1171388" cy="484441"/>
          </a:xfrm>
        </p:spPr>
        <p:txBody>
          <a:bodyPr>
            <a:noAutofit/>
          </a:bodyPr>
          <a:lstStyle>
            <a:lvl1pPr marL="0" indent="0">
              <a:buNone/>
              <a:defRPr sz="3500">
                <a:latin typeface="+mj-lt"/>
              </a:defRPr>
            </a:lvl1pPr>
          </a:lstStyle>
          <a:p>
            <a:pPr lvl="0"/>
            <a:r>
              <a:rPr lang="en-US" noProof="0"/>
              <a:t>Year</a:t>
            </a:r>
          </a:p>
        </p:txBody>
      </p:sp>
      <p:sp>
        <p:nvSpPr>
          <p:cNvPr id="30" name="Text Placeholder 13">
            <a:extLst>
              <a:ext uri="{FF2B5EF4-FFF2-40B4-BE49-F238E27FC236}">
                <a16:creationId xmlns:a16="http://schemas.microsoft.com/office/drawing/2014/main" id="{C386D796-CB69-4D7D-9C52-C41187CC88DB}"/>
              </a:ext>
            </a:extLst>
          </p:cNvPr>
          <p:cNvSpPr>
            <a:spLocks noGrp="1"/>
          </p:cNvSpPr>
          <p:nvPr>
            <p:ph type="body" sz="quarter" idx="23" hasCustomPrompt="1"/>
          </p:nvPr>
        </p:nvSpPr>
        <p:spPr>
          <a:xfrm>
            <a:off x="768508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31" name="Text Placeholder 13">
            <a:extLst>
              <a:ext uri="{FF2B5EF4-FFF2-40B4-BE49-F238E27FC236}">
                <a16:creationId xmlns:a16="http://schemas.microsoft.com/office/drawing/2014/main" id="{24441BBA-89B7-4AE6-91F6-04DB373B54F3}"/>
              </a:ext>
            </a:extLst>
          </p:cNvPr>
          <p:cNvSpPr>
            <a:spLocks noGrp="1"/>
          </p:cNvSpPr>
          <p:nvPr>
            <p:ph type="body" sz="quarter" idx="24" hasCustomPrompt="1"/>
          </p:nvPr>
        </p:nvSpPr>
        <p:spPr>
          <a:xfrm>
            <a:off x="9416424" y="2809757"/>
            <a:ext cx="1171388" cy="484441"/>
          </a:xfrm>
        </p:spPr>
        <p:txBody>
          <a:bodyPr>
            <a:noAutofit/>
          </a:bodyPr>
          <a:lstStyle>
            <a:lvl1pPr marL="0" indent="0">
              <a:buNone/>
              <a:defRPr sz="3500">
                <a:latin typeface="+mj-lt"/>
              </a:defRPr>
            </a:lvl1pPr>
          </a:lstStyle>
          <a:p>
            <a:pPr lvl="0"/>
            <a:r>
              <a:rPr lang="en-US" noProof="0"/>
              <a:t>Year</a:t>
            </a:r>
          </a:p>
        </p:txBody>
      </p:sp>
      <p:sp>
        <p:nvSpPr>
          <p:cNvPr id="32" name="Text Placeholder 13">
            <a:extLst>
              <a:ext uri="{FF2B5EF4-FFF2-40B4-BE49-F238E27FC236}">
                <a16:creationId xmlns:a16="http://schemas.microsoft.com/office/drawing/2014/main" id="{B117E4C6-D10A-4738-8283-D63AB1B314D2}"/>
              </a:ext>
            </a:extLst>
          </p:cNvPr>
          <p:cNvSpPr>
            <a:spLocks noGrp="1"/>
          </p:cNvSpPr>
          <p:nvPr>
            <p:ph type="body" sz="quarter" idx="25" hasCustomPrompt="1"/>
          </p:nvPr>
        </p:nvSpPr>
        <p:spPr>
          <a:xfrm>
            <a:off x="9367117"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Tree>
    <p:extLst>
      <p:ext uri="{BB962C8B-B14F-4D97-AF65-F5344CB8AC3E}">
        <p14:creationId xmlns:p14="http://schemas.microsoft.com/office/powerpoint/2010/main" val="1679942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pic>
        <p:nvPicPr>
          <p:cNvPr id="5" name="Picture 4" descr="A close up of a keyboard&#10;&#10;Description automatically generated">
            <a:extLst>
              <a:ext uri="{FF2B5EF4-FFF2-40B4-BE49-F238E27FC236}">
                <a16:creationId xmlns:a16="http://schemas.microsoft.com/office/drawing/2014/main" id="{A6DDDACB-D5D8-44CA-BD9C-4527393B052B}"/>
              </a:ext>
            </a:extLst>
          </p:cNvPr>
          <p:cNvPicPr>
            <a:picLocks noChangeAspect="1"/>
          </p:cNvPicPr>
          <p:nvPr userDrawn="1"/>
        </p:nvPicPr>
        <p:blipFill rotWithShape="1">
          <a:blip r:embed="rId2"/>
          <a:srcRect b="15082"/>
          <a:stretch/>
        </p:blipFill>
        <p:spPr>
          <a:xfrm>
            <a:off x="0" y="0"/>
            <a:ext cx="12192000" cy="6905646"/>
          </a:xfrm>
          <a:prstGeom prst="rect">
            <a:avLst/>
          </a:prstGeom>
        </p:spPr>
      </p:pic>
      <p:sp>
        <p:nvSpPr>
          <p:cNvPr id="17" name="Rectangle 16">
            <a:extLst>
              <a:ext uri="{FF2B5EF4-FFF2-40B4-BE49-F238E27FC236}">
                <a16:creationId xmlns:a16="http://schemas.microsoft.com/office/drawing/2014/main" id="{08C75CBB-4E7D-408E-AF76-442117F41B42}"/>
              </a:ext>
            </a:extLst>
          </p:cNvPr>
          <p:cNvSpPr/>
          <p:nvPr userDrawn="1"/>
        </p:nvSpPr>
        <p:spPr>
          <a:xfrm>
            <a:off x="0" y="47646"/>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4447556"/>
            <a:ext cx="4367531"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678-555-0128</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1663690"/>
            <a:ext cx="10117959" cy="1517356"/>
          </a:xfrm>
        </p:spPr>
        <p:txBody>
          <a:bodyPr>
            <a:noAutofit/>
          </a:bodyPr>
          <a:lstStyle>
            <a:lvl1pPr algn="ctr">
              <a:defRPr sz="10000" b="0">
                <a:solidFill>
                  <a:schemeClr val="bg1"/>
                </a:solidFill>
              </a:defRPr>
            </a:lvl1pPr>
          </a:lstStyle>
          <a:p>
            <a:r>
              <a:rPr lang="en-US" noProof="0" dirty="0"/>
              <a:t>Thank You!</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4152286"/>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264670"/>
            <a:ext cx="10090287" cy="606659"/>
          </a:xfrm>
        </p:spPr>
        <p:txBody>
          <a:bodyPr>
            <a:noAutofit/>
          </a:bodyPr>
          <a:lstStyle>
            <a:lvl1pPr marL="0" indent="0" algn="ctr">
              <a:buNone/>
              <a:defRPr sz="3000" b="0" i="0">
                <a:solidFill>
                  <a:schemeClr val="bg2"/>
                </a:solidFill>
              </a:defRPr>
            </a:lvl1pPr>
          </a:lstStyle>
          <a:p>
            <a:pPr lvl="0"/>
            <a:r>
              <a:rPr lang="en-US" noProof="0" dirty="0"/>
              <a:t>ALEXANDER MARTENSSON</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a16="http://schemas.microsoft.com/office/drawing/2014/main" id="{2B62C84D-B809-41CE-8FCD-935E2343985F}"/>
              </a:ext>
            </a:extLst>
          </p:cNvPr>
          <p:cNvCxnSpPr/>
          <p:nvPr userDrawn="1"/>
        </p:nvCxnSpPr>
        <p:spPr>
          <a:xfrm>
            <a:off x="5711952" y="5004104"/>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8400" y="2987075"/>
            <a:ext cx="4975200" cy="114227"/>
          </a:xfrm>
          <a:prstGeom prst="rect">
            <a:avLst/>
          </a:prstGeom>
        </p:spPr>
      </p:pic>
      <p:sp>
        <p:nvSpPr>
          <p:cNvPr id="12" name="Text Placeholder 26">
            <a:extLst>
              <a:ext uri="{FF2B5EF4-FFF2-40B4-BE49-F238E27FC236}">
                <a16:creationId xmlns:a16="http://schemas.microsoft.com/office/drawing/2014/main" id="{21AF3F24-9D59-456A-9130-8C4049C34FAB}"/>
              </a:ext>
            </a:extLst>
          </p:cNvPr>
          <p:cNvSpPr>
            <a:spLocks noGrp="1"/>
          </p:cNvSpPr>
          <p:nvPr>
            <p:ph type="body" sz="quarter" idx="22" hasCustomPrompt="1"/>
          </p:nvPr>
        </p:nvSpPr>
        <p:spPr>
          <a:xfrm>
            <a:off x="2895600" y="5423227"/>
            <a:ext cx="6400800"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14" name="Text Placeholder 26">
            <a:extLst>
              <a:ext uri="{FF2B5EF4-FFF2-40B4-BE49-F238E27FC236}">
                <a16:creationId xmlns:a16="http://schemas.microsoft.com/office/drawing/2014/main" id="{716B9C4F-E33C-4EA7-A4F7-A2137CFCF2FD}"/>
              </a:ext>
            </a:extLst>
          </p:cNvPr>
          <p:cNvSpPr>
            <a:spLocks noGrp="1"/>
          </p:cNvSpPr>
          <p:nvPr>
            <p:ph type="body" sz="quarter" idx="23" hasCustomPrompt="1"/>
          </p:nvPr>
        </p:nvSpPr>
        <p:spPr>
          <a:xfrm>
            <a:off x="3912235" y="512151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Tree>
    <p:extLst>
      <p:ext uri="{BB962C8B-B14F-4D97-AF65-F5344CB8AC3E}">
        <p14:creationId xmlns:p14="http://schemas.microsoft.com/office/powerpoint/2010/main" val="20918796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anks Layout">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id="{EDD611DF-9DFE-B043-8BAE-EE27852FDACD}"/>
              </a:ext>
            </a:extLst>
          </p:cNvPr>
          <p:cNvSpPr>
            <a:spLocks noGrp="1"/>
          </p:cNvSpPr>
          <p:nvPr>
            <p:ph type="pic" sz="quarter" idx="18"/>
          </p:nvPr>
        </p:nvSpPr>
        <p:spPr>
          <a:xfrm>
            <a:off x="0" y="0"/>
            <a:ext cx="12192000" cy="6858000"/>
          </a:xfrm>
        </p:spPr>
        <p:txBody>
          <a:bodyPr anchor="ctr" anchorCtr="0">
            <a:normAutofit/>
          </a:bodyPr>
          <a:lstStyle>
            <a:lvl1pPr marL="0" indent="0" algn="ctr">
              <a:buFont typeface="Arial" panose="020B0604020202020204" pitchFamily="34" charset="0"/>
              <a:buNone/>
              <a:defRPr sz="1400"/>
            </a:lvl1pPr>
          </a:lstStyle>
          <a:p>
            <a:r>
              <a:rPr lang="en-US" noProof="0"/>
              <a:t>Click icon to add picture</a:t>
            </a:r>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4447556"/>
            <a:ext cx="4367531"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678-555-0128</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1663690"/>
            <a:ext cx="10117959" cy="1517356"/>
          </a:xfrm>
        </p:spPr>
        <p:txBody>
          <a:bodyPr>
            <a:noAutofit/>
          </a:bodyPr>
          <a:lstStyle>
            <a:lvl1pPr algn="ctr">
              <a:defRPr sz="10000" b="0">
                <a:solidFill>
                  <a:schemeClr val="bg1"/>
                </a:solidFill>
              </a:defRPr>
            </a:lvl1pPr>
          </a:lstStyle>
          <a:p>
            <a:r>
              <a:rPr lang="en-US" noProof="0"/>
              <a:t>Thank You!</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4152286"/>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264670"/>
            <a:ext cx="10090287" cy="606659"/>
          </a:xfrm>
        </p:spPr>
        <p:txBody>
          <a:bodyPr>
            <a:noAutofit/>
          </a:bodyPr>
          <a:lstStyle>
            <a:lvl1pPr marL="0" indent="0" algn="ctr">
              <a:buNone/>
              <a:defRPr sz="3000" b="0" i="0">
                <a:solidFill>
                  <a:schemeClr val="bg2"/>
                </a:solidFill>
              </a:defRPr>
            </a:lvl1pPr>
          </a:lstStyle>
          <a:p>
            <a:pPr lvl="0"/>
            <a:r>
              <a:rPr lang="en-US" noProof="0"/>
              <a:t>ALEXANDER MARTENSSON</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a16="http://schemas.microsoft.com/office/drawing/2014/main" id="{2B62C84D-B809-41CE-8FCD-935E2343985F}"/>
              </a:ext>
            </a:extLst>
          </p:cNvPr>
          <p:cNvCxnSpPr/>
          <p:nvPr userDrawn="1"/>
        </p:nvCxnSpPr>
        <p:spPr>
          <a:xfrm>
            <a:off x="5711952" y="5004104"/>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26">
            <a:extLst>
              <a:ext uri="{FF2B5EF4-FFF2-40B4-BE49-F238E27FC236}">
                <a16:creationId xmlns:a16="http://schemas.microsoft.com/office/drawing/2014/main" id="{21AF3F24-9D59-456A-9130-8C4049C34FAB}"/>
              </a:ext>
            </a:extLst>
          </p:cNvPr>
          <p:cNvSpPr>
            <a:spLocks noGrp="1"/>
          </p:cNvSpPr>
          <p:nvPr>
            <p:ph type="body" sz="quarter" idx="22" hasCustomPrompt="1"/>
          </p:nvPr>
        </p:nvSpPr>
        <p:spPr>
          <a:xfrm>
            <a:off x="3135722" y="5423227"/>
            <a:ext cx="5920556"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MARTENSSON@GMAIL.COM</a:t>
            </a:r>
          </a:p>
        </p:txBody>
      </p:sp>
      <p:sp>
        <p:nvSpPr>
          <p:cNvPr id="14" name="Text Placeholder 26">
            <a:extLst>
              <a:ext uri="{FF2B5EF4-FFF2-40B4-BE49-F238E27FC236}">
                <a16:creationId xmlns:a16="http://schemas.microsoft.com/office/drawing/2014/main" id="{716B9C4F-E33C-4EA7-A4F7-A2137CFCF2FD}"/>
              </a:ext>
            </a:extLst>
          </p:cNvPr>
          <p:cNvSpPr>
            <a:spLocks noGrp="1"/>
          </p:cNvSpPr>
          <p:nvPr>
            <p:ph type="body" sz="quarter" idx="23" hasCustomPrompt="1"/>
          </p:nvPr>
        </p:nvSpPr>
        <p:spPr>
          <a:xfrm>
            <a:off x="3912235" y="512151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Tree>
    <p:extLst>
      <p:ext uri="{BB962C8B-B14F-4D97-AF65-F5344CB8AC3E}">
        <p14:creationId xmlns:p14="http://schemas.microsoft.com/office/powerpoint/2010/main" val="4053281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C5403-E1D0-4032-A9FE-410B2982643C}"/>
              </a:ext>
            </a:extLst>
          </p:cNvPr>
          <p:cNvSpPr/>
          <p:nvPr userDrawn="1"/>
        </p:nvSpPr>
        <p:spPr>
          <a:xfrm>
            <a:off x="0" y="0"/>
            <a:ext cx="12192000" cy="6858000"/>
          </a:xfrm>
          <a:prstGeom prst="rect">
            <a:avLst/>
          </a:prstGeom>
          <a:blipFill>
            <a:blip r:embed="rId2"/>
            <a:srcRect/>
            <a:stretch>
              <a:fillRect/>
            </a:stretch>
          </a:blipFill>
          <a:ln w="12700" cap="flat">
            <a:noFill/>
            <a:prstDash val="solid"/>
            <a:miter/>
          </a:ln>
        </p:spPr>
        <p:txBody>
          <a:bodyPr rtlCol="0" anchor="ctr"/>
          <a:lstStyle/>
          <a:p>
            <a:pPr algn="l"/>
            <a:endParaRPr lang="en-US" noProof="0" dirty="0"/>
          </a:p>
        </p:txBody>
      </p:sp>
      <p:sp>
        <p:nvSpPr>
          <p:cNvPr id="11" name="Rectangle 10">
            <a:extLst>
              <a:ext uri="{FF2B5EF4-FFF2-40B4-BE49-F238E27FC236}">
                <a16:creationId xmlns:a16="http://schemas.microsoft.com/office/drawing/2014/main" id="{F3C0C995-565B-4516-BC98-CCDEE529B154}"/>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noProof="0"/>
              <a:t>Presentation Title    </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pic>
        <p:nvPicPr>
          <p:cNvPr id="13" name="Graphic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8400" y="3612713"/>
            <a:ext cx="4975200" cy="114227"/>
          </a:xfrm>
          <a:prstGeom prst="rect">
            <a:avLst/>
          </a:prstGeom>
        </p:spPr>
      </p:pic>
      <p:sp>
        <p:nvSpPr>
          <p:cNvPr id="9" name="Subtitle 2">
            <a:extLst>
              <a:ext uri="{FF2B5EF4-FFF2-40B4-BE49-F238E27FC236}">
                <a16:creationId xmlns:a16="http://schemas.microsoft.com/office/drawing/2014/main" id="{16A87704-FE99-4EBD-97FB-FBB15A227FC8}"/>
              </a:ext>
            </a:extLst>
          </p:cNvPr>
          <p:cNvSpPr>
            <a:spLocks noGrp="1"/>
          </p:cNvSpPr>
          <p:nvPr>
            <p:ph type="subTitle" idx="1" hasCustomPrompt="1"/>
          </p:nvPr>
        </p:nvSpPr>
        <p:spPr>
          <a:xfrm>
            <a:off x="1037021" y="3890308"/>
            <a:ext cx="10117959" cy="606659"/>
          </a:xfrm>
        </p:spPr>
        <p:txBody>
          <a:bodyPr vert="horz" lIns="91440" tIns="45720" rIns="91440" bIns="45720" rtlCol="0">
            <a:noAutofit/>
          </a:bodyPr>
          <a:lstStyle>
            <a:lvl1pPr marL="0" indent="0" algn="ctr">
              <a:buNone/>
              <a:defRPr lang="en-US" sz="3000" b="0" i="0">
                <a:solidFill>
                  <a:schemeClr val="bg2"/>
                </a:solidFill>
              </a:defRPr>
            </a:lvl1pPr>
          </a:lstStyle>
          <a:p>
            <a:pPr marL="228600" lvl="0" indent="-228600" algn="ctr"/>
            <a:r>
              <a:rPr lang="en-US" noProof="0"/>
              <a:t>CLICK TO EDIT MASTER SUBTITLE STYLE</a:t>
            </a:r>
          </a:p>
        </p:txBody>
      </p:sp>
    </p:spTree>
    <p:extLst>
      <p:ext uri="{BB962C8B-B14F-4D97-AF65-F5344CB8AC3E}">
        <p14:creationId xmlns:p14="http://schemas.microsoft.com/office/powerpoint/2010/main" val="163338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close up of a keyboard&#10;&#10;Description automatically generated">
            <a:extLst>
              <a:ext uri="{FF2B5EF4-FFF2-40B4-BE49-F238E27FC236}">
                <a16:creationId xmlns:a16="http://schemas.microsoft.com/office/drawing/2014/main" id="{C7952C99-3B88-4192-A764-D640195789F3}"/>
              </a:ext>
            </a:extLst>
          </p:cNvPr>
          <p:cNvPicPr>
            <a:picLocks noChangeAspect="1"/>
          </p:cNvPicPr>
          <p:nvPr userDrawn="1"/>
        </p:nvPicPr>
        <p:blipFill rotWithShape="1">
          <a:blip r:embed="rId2"/>
          <a:srcRect t="32266" b="25153"/>
          <a:stretch/>
        </p:blipFill>
        <p:spPr>
          <a:xfrm>
            <a:off x="0" y="2467721"/>
            <a:ext cx="12192000" cy="3462701"/>
          </a:xfrm>
          <a:prstGeom prst="rect">
            <a:avLst/>
          </a:prstGeom>
        </p:spPr>
      </p:pic>
      <p:sp>
        <p:nvSpPr>
          <p:cNvPr id="9" name="Oval 8">
            <a:extLst>
              <a:ext uri="{FF2B5EF4-FFF2-40B4-BE49-F238E27FC236}">
                <a16:creationId xmlns:a16="http://schemas.microsoft.com/office/drawing/2014/main" id="{4D6B2F7A-6215-4548-B8BA-BFBFA46660C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Divider Slide</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15" name="Graphic 13">
            <a:extLst>
              <a:ext uri="{FF2B5EF4-FFF2-40B4-BE49-F238E27FC236}">
                <a16:creationId xmlns:a16="http://schemas.microsoft.com/office/drawing/2014/main" id="{6B7C1ECA-416B-4ED3-9B96-F05BED98E498}"/>
              </a:ext>
            </a:extLst>
          </p:cNvPr>
          <p:cNvSpPr/>
          <p:nvPr/>
        </p:nvSpPr>
        <p:spPr>
          <a:xfrm>
            <a:off x="4534478" y="1568994"/>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3" name="Rectangle 12">
            <a:extLst>
              <a:ext uri="{FF2B5EF4-FFF2-40B4-BE49-F238E27FC236}">
                <a16:creationId xmlns:a16="http://schemas.microsoft.com/office/drawing/2014/main" id="{2BA38A80-B4F3-4560-B2F9-C0652AAB2188}"/>
              </a:ext>
            </a:extLst>
          </p:cNvPr>
          <p:cNvSpPr/>
          <p:nvPr userDrawn="1"/>
        </p:nvSpPr>
        <p:spPr>
          <a:xfrm>
            <a:off x="0" y="2464846"/>
            <a:ext cx="12192000" cy="3465576"/>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id="{214241DF-0B07-491C-8CA2-1BD10F84525C}"/>
              </a:ext>
            </a:extLst>
          </p:cNvPr>
          <p:cNvSpPr>
            <a:spLocks noGrp="1"/>
          </p:cNvSpPr>
          <p:nvPr>
            <p:ph type="body" idx="1" hasCustomPrompt="1"/>
          </p:nvPr>
        </p:nvSpPr>
        <p:spPr>
          <a:xfrm>
            <a:off x="838200" y="1882722"/>
            <a:ext cx="10515600" cy="468594"/>
          </a:xfrm>
        </p:spPr>
        <p:txBody>
          <a:bodyPr vert="horz" lIns="91440" tIns="45720" rIns="91440" bIns="45720" rtlCol="0">
            <a:normAutofit/>
          </a:bodyPr>
          <a:lstStyle>
            <a:lvl1pPr marL="0" indent="0" algn="ctr">
              <a:buNone/>
              <a:defRPr lang="en-US" sz="1800"/>
            </a:lvl1pPr>
          </a:lstStyle>
          <a:p>
            <a:pPr marL="228600" lvl="0" indent="-228600" algn="ctr"/>
            <a:r>
              <a:rPr lang="en-US" noProof="0"/>
              <a:t>Edit Master text styles</a:t>
            </a:r>
          </a:p>
        </p:txBody>
      </p:sp>
    </p:spTree>
    <p:extLst>
      <p:ext uri="{BB962C8B-B14F-4D97-AF65-F5344CB8AC3E}">
        <p14:creationId xmlns:p14="http://schemas.microsoft.com/office/powerpoint/2010/main" val="9245747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AF4CE-F455-4A31-8ED6-5841DF599BE9}"/>
              </a:ext>
            </a:extLst>
          </p:cNvPr>
          <p:cNvSpPr>
            <a:spLocks noGrp="1"/>
          </p:cNvSpPr>
          <p:nvPr>
            <p:ph type="title"/>
          </p:nvPr>
        </p:nvSpPr>
        <p:spPr>
          <a:xfrm>
            <a:off x="838200" y="365125"/>
            <a:ext cx="10515600" cy="1325563"/>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3A82F029-D8CC-4FE7-9C30-98E576ED41F1}"/>
              </a:ext>
            </a:extLst>
          </p:cNvPr>
          <p:cNvSpPr>
            <a:spLocks noGrp="1"/>
          </p:cNvSpPr>
          <p:nvPr>
            <p:ph type="dt" sz="half" idx="10"/>
          </p:nvPr>
        </p:nvSpPr>
        <p:spPr/>
        <p:txBody>
          <a:bodyPr/>
          <a:lstStyle/>
          <a:p>
            <a:r>
              <a:rPr lang="en-US" noProof="0" dirty="0"/>
              <a:t>MM.DD.20XX</a:t>
            </a:r>
          </a:p>
        </p:txBody>
      </p:sp>
      <p:sp>
        <p:nvSpPr>
          <p:cNvPr id="5" name="Slide Number Placeholder 4">
            <a:extLst>
              <a:ext uri="{FF2B5EF4-FFF2-40B4-BE49-F238E27FC236}">
                <a16:creationId xmlns:a16="http://schemas.microsoft.com/office/drawing/2014/main" id="{64457F0D-7504-4879-BCFD-DDEA424C0A3A}"/>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50CCCB36-FE7F-43C1-810B-49BBAB494861}"/>
              </a:ext>
            </a:extLst>
          </p:cNvPr>
          <p:cNvSpPr>
            <a:spLocks noGrp="1"/>
          </p:cNvSpPr>
          <p:nvPr>
            <p:ph idx="1" hasCustomPrompt="1"/>
          </p:nvPr>
        </p:nvSpPr>
        <p:spPr>
          <a:xfrm>
            <a:off x="838200" y="1825625"/>
            <a:ext cx="10515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305991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6609-6A41-45F4-9B8B-9A6DEABB9A21}"/>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4FFD4558-495E-4FE3-B256-7B6A8637C694}"/>
              </a:ext>
            </a:extLst>
          </p:cNvPr>
          <p:cNvSpPr>
            <a:spLocks noGrp="1"/>
          </p:cNvSpPr>
          <p:nvPr>
            <p:ph type="dt" sz="half" idx="10"/>
          </p:nvPr>
        </p:nvSpPr>
        <p:spPr/>
        <p:txBody>
          <a:bodyPr/>
          <a:lstStyle/>
          <a:p>
            <a:r>
              <a:rPr lang="en-US" noProof="0" dirty="0"/>
              <a:t>MM.DD.20XX</a:t>
            </a:r>
          </a:p>
        </p:txBody>
      </p:sp>
      <p:sp>
        <p:nvSpPr>
          <p:cNvPr id="5" name="Slide Number Placeholder 4">
            <a:extLst>
              <a:ext uri="{FF2B5EF4-FFF2-40B4-BE49-F238E27FC236}">
                <a16:creationId xmlns:a16="http://schemas.microsoft.com/office/drawing/2014/main" id="{BBD7E109-C0EE-4D25-9A01-E58D7476D07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62C48FC5-1EDF-4F7E-9E82-D342C4D45907}"/>
              </a:ext>
            </a:extLst>
          </p:cNvPr>
          <p:cNvSpPr>
            <a:spLocks noGrp="1"/>
          </p:cNvSpPr>
          <p:nvPr>
            <p:ph sz="half" idx="1" hasCustomPrompt="1"/>
          </p:nvPr>
        </p:nvSpPr>
        <p:spPr>
          <a:xfrm>
            <a:off x="838200" y="1825625"/>
            <a:ext cx="5181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id="{7245FF27-1D81-4487-86EE-A8826AB33310}"/>
              </a:ext>
            </a:extLst>
          </p:cNvPr>
          <p:cNvSpPr>
            <a:spLocks noGrp="1"/>
          </p:cNvSpPr>
          <p:nvPr>
            <p:ph sz="half" idx="2" hasCustomPrompt="1"/>
          </p:nvPr>
        </p:nvSpPr>
        <p:spPr>
          <a:xfrm>
            <a:off x="6172200" y="1825625"/>
            <a:ext cx="5181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948532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5B3E-9C3B-48E3-BA88-7B18BAC8BCD5}"/>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6E55B65-81AB-463F-B78F-208BABF731FC}"/>
              </a:ext>
            </a:extLst>
          </p:cNvPr>
          <p:cNvSpPr>
            <a:spLocks noGrp="1"/>
          </p:cNvSpPr>
          <p:nvPr>
            <p:ph type="dt" sz="half" idx="10"/>
          </p:nvPr>
        </p:nvSpPr>
        <p:spPr/>
        <p:txBody>
          <a:bodyPr/>
          <a:lstStyle/>
          <a:p>
            <a:r>
              <a:rPr lang="en-US" noProof="0" dirty="0"/>
              <a:t>MM.DD.20XX</a:t>
            </a:r>
          </a:p>
        </p:txBody>
      </p:sp>
      <p:sp>
        <p:nvSpPr>
          <p:cNvPr id="5" name="Slide Number Placeholder 4">
            <a:extLst>
              <a:ext uri="{FF2B5EF4-FFF2-40B4-BE49-F238E27FC236}">
                <a16:creationId xmlns:a16="http://schemas.microsoft.com/office/drawing/2014/main" id="{17932FB9-9355-4718-A3AF-2991AEFD5EA7}"/>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Text Placeholder 2">
            <a:extLst>
              <a:ext uri="{FF2B5EF4-FFF2-40B4-BE49-F238E27FC236}">
                <a16:creationId xmlns:a16="http://schemas.microsoft.com/office/drawing/2014/main" id="{E0E064FB-456B-4012-A632-907E0F6363EF}"/>
              </a:ext>
            </a:extLst>
          </p:cNvPr>
          <p:cNvSpPr>
            <a:spLocks noGrp="1"/>
          </p:cNvSpPr>
          <p:nvPr>
            <p:ph type="body" idx="1" hasCustomPrompt="1"/>
          </p:nvPr>
        </p:nvSpPr>
        <p:spPr>
          <a:xfrm>
            <a:off x="839788" y="1866900"/>
            <a:ext cx="5157787" cy="4458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3">
            <a:extLst>
              <a:ext uri="{FF2B5EF4-FFF2-40B4-BE49-F238E27FC236}">
                <a16:creationId xmlns:a16="http://schemas.microsoft.com/office/drawing/2014/main" id="{D7224228-301B-4143-AE44-555A65ECB365}"/>
              </a:ext>
            </a:extLst>
          </p:cNvPr>
          <p:cNvSpPr>
            <a:spLocks noGrp="1"/>
          </p:cNvSpPr>
          <p:nvPr>
            <p:ph sz="half" idx="2" hasCustomPrompt="1"/>
          </p:nvPr>
        </p:nvSpPr>
        <p:spPr>
          <a:xfrm>
            <a:off x="839788" y="2488937"/>
            <a:ext cx="5157787" cy="346101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4">
            <a:extLst>
              <a:ext uri="{FF2B5EF4-FFF2-40B4-BE49-F238E27FC236}">
                <a16:creationId xmlns:a16="http://schemas.microsoft.com/office/drawing/2014/main" id="{421B5496-F2D7-450B-A1AF-12FC29E4548C}"/>
              </a:ext>
            </a:extLst>
          </p:cNvPr>
          <p:cNvSpPr>
            <a:spLocks noGrp="1"/>
          </p:cNvSpPr>
          <p:nvPr>
            <p:ph type="body" sz="quarter" idx="3" hasCustomPrompt="1"/>
          </p:nvPr>
        </p:nvSpPr>
        <p:spPr>
          <a:xfrm>
            <a:off x="6172200" y="1866900"/>
            <a:ext cx="5183188" cy="4458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Content Placeholder 5">
            <a:extLst>
              <a:ext uri="{FF2B5EF4-FFF2-40B4-BE49-F238E27FC236}">
                <a16:creationId xmlns:a16="http://schemas.microsoft.com/office/drawing/2014/main" id="{D087222D-3611-4518-AD76-AC2E042CD5A8}"/>
              </a:ext>
            </a:extLst>
          </p:cNvPr>
          <p:cNvSpPr>
            <a:spLocks noGrp="1"/>
          </p:cNvSpPr>
          <p:nvPr>
            <p:ph sz="quarter" idx="4" hasCustomPrompt="1"/>
          </p:nvPr>
        </p:nvSpPr>
        <p:spPr>
          <a:xfrm>
            <a:off x="6172200" y="2488937"/>
            <a:ext cx="5183188" cy="346101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064623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4A7545D6-9827-7E4A-AB92-664BB510D96A}"/>
              </a:ext>
            </a:extLst>
          </p:cNvPr>
          <p:cNvSpPr>
            <a:spLocks noGrp="1"/>
          </p:cNvSpPr>
          <p:nvPr>
            <p:ph type="pic" sz="quarter" idx="18"/>
          </p:nvPr>
        </p:nvSpPr>
        <p:spPr>
          <a:xfrm>
            <a:off x="0" y="0"/>
            <a:ext cx="12192000" cy="6858000"/>
          </a:xfrm>
        </p:spPr>
        <p:txBody>
          <a:bodyPr anchor="ctr" anchorCtr="0">
            <a:normAutofit/>
          </a:bodyPr>
          <a:lstStyle>
            <a:lvl1pPr marL="0" indent="0" algn="ctr">
              <a:buFont typeface="Arial" panose="020B0604020202020204" pitchFamily="34" charset="0"/>
              <a:buNone/>
              <a:defRPr sz="1400"/>
            </a:lvl1pPr>
          </a:lstStyle>
          <a:p>
            <a:r>
              <a:rPr lang="en-US"/>
              <a:t>Click icon to add picture</a:t>
            </a:r>
            <a:endParaRPr lang="ru-RU"/>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5380844"/>
            <a:ext cx="4367531" cy="324417"/>
          </a:xfrm>
        </p:spPr>
        <p:txBody>
          <a:bodyPr>
            <a:noAutofit/>
          </a:bodyPr>
          <a:lstStyle>
            <a:lvl1pPr marL="0" indent="0" algn="ctr">
              <a:buNone/>
              <a:defRPr sz="2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dirty="0"/>
              <a:t>Presentation 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5034596"/>
            <a:ext cx="4367531" cy="324417"/>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890308"/>
            <a:ext cx="10090287" cy="606659"/>
          </a:xfrm>
        </p:spPr>
        <p:txBody>
          <a:bodyPr>
            <a:noAutofit/>
          </a:bodyPr>
          <a:lstStyle>
            <a:lvl1pPr marL="0" indent="0" algn="ctr">
              <a:buNone/>
              <a:defRPr sz="3000" b="0" i="0">
                <a:solidFill>
                  <a:schemeClr val="bg2"/>
                </a:solidFill>
              </a:defRPr>
            </a:lvl1pPr>
          </a:lstStyle>
          <a:p>
            <a:pPr lvl="0"/>
            <a:r>
              <a:rPr lang="en-US" dirty="0"/>
              <a:t>PRESENTATION TAGLINE</a:t>
            </a:r>
          </a:p>
        </p:txBody>
      </p:sp>
    </p:spTree>
    <p:extLst>
      <p:ext uri="{BB962C8B-B14F-4D97-AF65-F5344CB8AC3E}">
        <p14:creationId xmlns:p14="http://schemas.microsoft.com/office/powerpoint/2010/main" val="10501124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90DEAF0-9B16-4335-875E-3D5B654FA9B4}"/>
              </a:ext>
            </a:extLst>
          </p:cNvPr>
          <p:cNvSpPr>
            <a:spLocks noGrp="1"/>
          </p:cNvSpPr>
          <p:nvPr>
            <p:ph type="dt" sz="half" idx="10"/>
          </p:nvPr>
        </p:nvSpPr>
        <p:spPr/>
        <p:txBody>
          <a:bodyPr/>
          <a:lstStyle/>
          <a:p>
            <a:r>
              <a:rPr lang="en-US" noProof="0" dirty="0"/>
              <a:t>MM.DD.20XX</a:t>
            </a:r>
          </a:p>
        </p:txBody>
      </p:sp>
      <p:sp>
        <p:nvSpPr>
          <p:cNvPr id="5" name="Slide Number Placeholder 4">
            <a:extLst>
              <a:ext uri="{FF2B5EF4-FFF2-40B4-BE49-F238E27FC236}">
                <a16:creationId xmlns:a16="http://schemas.microsoft.com/office/drawing/2014/main" id="{29B5B8C5-3BA1-4EE6-9D72-5F3863E69D0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Graphic 12">
            <a:extLst>
              <a:ext uri="{FF2B5EF4-FFF2-40B4-BE49-F238E27FC236}">
                <a16:creationId xmlns:a16="http://schemas.microsoft.com/office/drawing/2014/main" id="{ACBF854A-65B9-4A5D-97C6-BA041A37CD22}"/>
              </a:ext>
            </a:extLst>
          </p:cNvPr>
          <p:cNvSpPr/>
          <p:nvPr userDrawn="1"/>
        </p:nvSpPr>
        <p:spPr>
          <a:xfrm>
            <a:off x="1442364" y="2135538"/>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7" name="Title 1">
            <a:extLst>
              <a:ext uri="{FF2B5EF4-FFF2-40B4-BE49-F238E27FC236}">
                <a16:creationId xmlns:a16="http://schemas.microsoft.com/office/drawing/2014/main" id="{C3E8E02D-385B-477A-BAE1-4A97C6E9D720}"/>
              </a:ext>
            </a:extLst>
          </p:cNvPr>
          <p:cNvSpPr>
            <a:spLocks noGrp="1"/>
          </p:cNvSpPr>
          <p:nvPr>
            <p:ph type="title"/>
          </p:nvPr>
        </p:nvSpPr>
        <p:spPr>
          <a:xfrm>
            <a:off x="839788" y="908050"/>
            <a:ext cx="3932237" cy="1149349"/>
          </a:xfrm>
        </p:spPr>
        <p:txBody>
          <a:bodyPr anchor="b"/>
          <a:lstStyle>
            <a:lvl1pPr>
              <a:defRPr sz="3200"/>
            </a:lvl1pPr>
          </a:lstStyle>
          <a:p>
            <a:r>
              <a:rPr lang="en-US" noProof="0"/>
              <a:t>Click to edit Master title style</a:t>
            </a:r>
          </a:p>
        </p:txBody>
      </p:sp>
      <p:sp>
        <p:nvSpPr>
          <p:cNvPr id="8" name="Text Placeholder 3">
            <a:extLst>
              <a:ext uri="{FF2B5EF4-FFF2-40B4-BE49-F238E27FC236}">
                <a16:creationId xmlns:a16="http://schemas.microsoft.com/office/drawing/2014/main" id="{E6CA7378-0B2D-435D-B34B-744CA89114AF}"/>
              </a:ext>
            </a:extLst>
          </p:cNvPr>
          <p:cNvSpPr>
            <a:spLocks noGrp="1"/>
          </p:cNvSpPr>
          <p:nvPr>
            <p:ph type="body" sz="half" idx="2" hasCustomPrompt="1"/>
          </p:nvPr>
        </p:nvSpPr>
        <p:spPr>
          <a:xfrm>
            <a:off x="839788" y="2353200"/>
            <a:ext cx="3932237" cy="3515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Content Placeholder 2">
            <a:extLst>
              <a:ext uri="{FF2B5EF4-FFF2-40B4-BE49-F238E27FC236}">
                <a16:creationId xmlns:a16="http://schemas.microsoft.com/office/drawing/2014/main" id="{9BB017D3-0E4A-43F4-BC02-DB826A7FDC3D}"/>
              </a:ext>
            </a:extLst>
          </p:cNvPr>
          <p:cNvSpPr>
            <a:spLocks noGrp="1"/>
          </p:cNvSpPr>
          <p:nvPr>
            <p:ph idx="1" hasCustomPrompt="1"/>
          </p:nvPr>
        </p:nvSpPr>
        <p:spPr>
          <a:xfrm>
            <a:off x="5180012" y="908051"/>
            <a:ext cx="6172200" cy="4957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87774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90DEAF0-9B16-4335-875E-3D5B654FA9B4}"/>
              </a:ext>
            </a:extLst>
          </p:cNvPr>
          <p:cNvSpPr>
            <a:spLocks noGrp="1"/>
          </p:cNvSpPr>
          <p:nvPr>
            <p:ph type="dt" sz="half" idx="10"/>
          </p:nvPr>
        </p:nvSpPr>
        <p:spPr/>
        <p:txBody>
          <a:bodyPr/>
          <a:lstStyle/>
          <a:p>
            <a:r>
              <a:rPr lang="en-US" noProof="0" dirty="0"/>
              <a:t>MM.DD.20XX</a:t>
            </a:r>
          </a:p>
        </p:txBody>
      </p:sp>
      <p:sp>
        <p:nvSpPr>
          <p:cNvPr id="5" name="Slide Number Placeholder 4">
            <a:extLst>
              <a:ext uri="{FF2B5EF4-FFF2-40B4-BE49-F238E27FC236}">
                <a16:creationId xmlns:a16="http://schemas.microsoft.com/office/drawing/2014/main" id="{29B5B8C5-3BA1-4EE6-9D72-5F3863E69D0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Graphic 12">
            <a:extLst>
              <a:ext uri="{FF2B5EF4-FFF2-40B4-BE49-F238E27FC236}">
                <a16:creationId xmlns:a16="http://schemas.microsoft.com/office/drawing/2014/main" id="{ACBF854A-65B9-4A5D-97C6-BA041A37CD22}"/>
              </a:ext>
            </a:extLst>
          </p:cNvPr>
          <p:cNvSpPr/>
          <p:nvPr userDrawn="1"/>
        </p:nvSpPr>
        <p:spPr>
          <a:xfrm>
            <a:off x="1442364" y="2135538"/>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7" name="Title 1">
            <a:extLst>
              <a:ext uri="{FF2B5EF4-FFF2-40B4-BE49-F238E27FC236}">
                <a16:creationId xmlns:a16="http://schemas.microsoft.com/office/drawing/2014/main" id="{C3E8E02D-385B-477A-BAE1-4A97C6E9D720}"/>
              </a:ext>
            </a:extLst>
          </p:cNvPr>
          <p:cNvSpPr>
            <a:spLocks noGrp="1"/>
          </p:cNvSpPr>
          <p:nvPr>
            <p:ph type="title"/>
          </p:nvPr>
        </p:nvSpPr>
        <p:spPr>
          <a:xfrm>
            <a:off x="839788" y="908050"/>
            <a:ext cx="3932237" cy="1149350"/>
          </a:xfrm>
        </p:spPr>
        <p:txBody>
          <a:bodyPr anchor="b"/>
          <a:lstStyle>
            <a:lvl1pPr>
              <a:defRPr sz="3200"/>
            </a:lvl1pPr>
          </a:lstStyle>
          <a:p>
            <a:r>
              <a:rPr lang="en-US" noProof="0"/>
              <a:t>Click to edit Master title style</a:t>
            </a:r>
          </a:p>
        </p:txBody>
      </p:sp>
      <p:sp>
        <p:nvSpPr>
          <p:cNvPr id="8" name="Text Placeholder 3">
            <a:extLst>
              <a:ext uri="{FF2B5EF4-FFF2-40B4-BE49-F238E27FC236}">
                <a16:creationId xmlns:a16="http://schemas.microsoft.com/office/drawing/2014/main" id="{E6CA7378-0B2D-435D-B34B-744CA89114AF}"/>
              </a:ext>
            </a:extLst>
          </p:cNvPr>
          <p:cNvSpPr>
            <a:spLocks noGrp="1"/>
          </p:cNvSpPr>
          <p:nvPr>
            <p:ph type="body" sz="half" idx="2" hasCustomPrompt="1"/>
          </p:nvPr>
        </p:nvSpPr>
        <p:spPr>
          <a:xfrm>
            <a:off x="839788" y="2353200"/>
            <a:ext cx="3932237" cy="3515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id="{9A7D37A5-CD8F-499C-BFFD-2D0EB08556C3}"/>
              </a:ext>
            </a:extLst>
          </p:cNvPr>
          <p:cNvSpPr>
            <a:spLocks noGrp="1"/>
          </p:cNvSpPr>
          <p:nvPr>
            <p:ph type="pic" idx="1"/>
          </p:nvPr>
        </p:nvSpPr>
        <p:spPr>
          <a:xfrm>
            <a:off x="5183188" y="908051"/>
            <a:ext cx="61722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8182454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336D-E3BE-45DB-B625-753732F9F7F0}"/>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54C2EC4E-2A4D-4B8B-8C10-D8F4A649E564}"/>
              </a:ext>
            </a:extLst>
          </p:cNvPr>
          <p:cNvSpPr>
            <a:spLocks noGrp="1"/>
          </p:cNvSpPr>
          <p:nvPr>
            <p:ph type="dt" sz="half" idx="10"/>
          </p:nvPr>
        </p:nvSpPr>
        <p:spPr/>
        <p:txBody>
          <a:bodyPr/>
          <a:lstStyle/>
          <a:p>
            <a:r>
              <a:rPr lang="en-US" noProof="0" dirty="0"/>
              <a:t>MM.DD.20XX</a:t>
            </a:r>
          </a:p>
        </p:txBody>
      </p:sp>
      <p:sp>
        <p:nvSpPr>
          <p:cNvPr id="5" name="Slide Number Placeholder 4">
            <a:extLst>
              <a:ext uri="{FF2B5EF4-FFF2-40B4-BE49-F238E27FC236}">
                <a16:creationId xmlns:a16="http://schemas.microsoft.com/office/drawing/2014/main" id="{ADE3BA64-4F34-452B-AA1F-BB90A0F05EFD}"/>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11567737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7916-404D-41BC-B080-9B6CBA9F95C2}"/>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F920C85E-02E3-4F3E-8E6F-4467C6127090}"/>
              </a:ext>
            </a:extLst>
          </p:cNvPr>
          <p:cNvSpPr>
            <a:spLocks noGrp="1"/>
          </p:cNvSpPr>
          <p:nvPr>
            <p:ph type="dt" sz="half" idx="10"/>
          </p:nvPr>
        </p:nvSpPr>
        <p:spPr/>
        <p:txBody>
          <a:bodyPr/>
          <a:lstStyle/>
          <a:p>
            <a:r>
              <a:rPr lang="en-US" noProof="0" dirty="0"/>
              <a:t>MM.DD.20XX</a:t>
            </a:r>
          </a:p>
        </p:txBody>
      </p:sp>
      <p:sp>
        <p:nvSpPr>
          <p:cNvPr id="5" name="Slide Number Placeholder 4">
            <a:extLst>
              <a:ext uri="{FF2B5EF4-FFF2-40B4-BE49-F238E27FC236}">
                <a16:creationId xmlns:a16="http://schemas.microsoft.com/office/drawing/2014/main" id="{5B2A1141-BD97-42C5-A257-A2C0668A1BA8}"/>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38404210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679116" y="1815793"/>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hasCustomPrompt="1"/>
          </p:nvPr>
        </p:nvSpPr>
        <p:spPr>
          <a:xfrm>
            <a:off x="1394409" y="1920003"/>
            <a:ext cx="3103110"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772516" y="1815793"/>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hasCustomPrompt="1"/>
          </p:nvPr>
        </p:nvSpPr>
        <p:spPr>
          <a:xfrm>
            <a:off x="5558149" y="1920003"/>
            <a:ext cx="2243918"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58629" y="1833572"/>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hasCustomPrompt="1"/>
          </p:nvPr>
        </p:nvSpPr>
        <p:spPr>
          <a:xfrm>
            <a:off x="8644262" y="1937782"/>
            <a:ext cx="2959116"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hasCustomPrompt="1"/>
          </p:nvPr>
        </p:nvSpPr>
        <p:spPr>
          <a:xfrm>
            <a:off x="891723"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hasCustomPrompt="1"/>
          </p:nvPr>
        </p:nvSpPr>
        <p:spPr>
          <a:xfrm>
            <a:off x="2590348"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hasCustomPrompt="1"/>
          </p:nvPr>
        </p:nvSpPr>
        <p:spPr>
          <a:xfrm>
            <a:off x="4794793"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hasCustomPrompt="1"/>
          </p:nvPr>
        </p:nvSpPr>
        <p:spPr>
          <a:xfrm>
            <a:off x="7876955" y="3006198"/>
            <a:ext cx="3726423"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hasCustomPrompt="1"/>
          </p:nvPr>
        </p:nvSpPr>
        <p:spPr>
          <a:xfrm>
            <a:off x="1657040" y="5751926"/>
            <a:ext cx="8877920" cy="470478"/>
          </a:xfrm>
        </p:spPr>
        <p:txBody>
          <a:bodyPr>
            <a:normAutofit/>
          </a:bodyPr>
          <a:lstStyle>
            <a:lvl1pPr marL="0" indent="0" algn="ctr">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hasCustomPrompt="1"/>
          </p:nvPr>
        </p:nvSpPr>
        <p:spPr>
          <a:xfrm>
            <a:off x="4794791" y="4974002"/>
            <a:ext cx="2599199" cy="800100"/>
          </a:xfrm>
        </p:spPr>
        <p:txBody>
          <a:bodyPr>
            <a:normAutofit/>
          </a:bodyPr>
          <a:lstStyle>
            <a:lvl1pPr marL="0" indent="0">
              <a:buNone/>
              <a:defRPr sz="1600" b="0">
                <a:solidFill>
                  <a:schemeClr val="accent1"/>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hasCustomPrompt="1"/>
          </p:nvPr>
        </p:nvSpPr>
        <p:spPr>
          <a:xfrm>
            <a:off x="7890713" y="4974002"/>
            <a:ext cx="3712665" cy="800100"/>
          </a:xfrm>
        </p:spPr>
        <p:txBody>
          <a:bodyPr>
            <a:normAutofit/>
          </a:bodyPr>
          <a:lstStyle>
            <a:lvl1pPr marL="0" indent="0">
              <a:buNone/>
              <a:defRPr sz="1600" b="0">
                <a:solidFill>
                  <a:schemeClr val="accent1"/>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80614"/>
            <a:ext cx="1636776" cy="1618488"/>
          </a:xfrm>
        </p:spPr>
        <p:txBody>
          <a:bodyPr anchor="ctr" anchorCtr="0">
            <a:no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80614"/>
            <a:ext cx="1636776" cy="1618488"/>
          </a:xfrm>
        </p:spPr>
        <p:txBody>
          <a:bodyPr anchor="ctr" anchorCtr="0">
            <a:no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2" y="3944782"/>
            <a:ext cx="2599199" cy="896112"/>
          </a:xfrm>
        </p:spPr>
        <p:txBody>
          <a:bodyPr anchor="ctr" anchorCtr="0">
            <a:no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944782"/>
            <a:ext cx="2599200" cy="896400"/>
          </a:xfrm>
        </p:spPr>
        <p:txBody>
          <a:bodyPr anchor="ctr" anchorCtr="0">
            <a:norm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2141220" y="558203"/>
            <a:ext cx="7909560" cy="1069848"/>
          </a:xfrm>
          <a:noFill/>
        </p:spPr>
        <p:txBody>
          <a:bodyPr lIns="0" tIns="0" rIns="0" bIns="0">
            <a:normAutofit/>
          </a:bodyPr>
          <a:lstStyle>
            <a:lvl1pPr algn="ctr">
              <a:defRPr lang="ru-RU" sz="6000" b="0" kern="1200" dirty="0">
                <a:solidFill>
                  <a:schemeClr val="tx2"/>
                </a:solidFill>
                <a:latin typeface="+mj-lt"/>
                <a:ea typeface="+mj-ea"/>
                <a:cs typeface="+mj-cs"/>
              </a:defRPr>
            </a:lvl1pPr>
          </a:lstStyle>
          <a:p>
            <a:r>
              <a:rPr lang="en-US" noProof="0"/>
              <a:t>How to use this template</a:t>
            </a:r>
          </a:p>
        </p:txBody>
      </p:sp>
      <p:pic>
        <p:nvPicPr>
          <p:cNvPr id="21" name="Graphic 20">
            <a:extLst>
              <a:ext uri="{FF2B5EF4-FFF2-40B4-BE49-F238E27FC236}">
                <a16:creationId xmlns:a16="http://schemas.microsoft.com/office/drawing/2014/main" id="{08EB3F0B-0F1D-42D2-B6C2-D4D6D82571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8400" y="1568994"/>
            <a:ext cx="4975200" cy="114227"/>
          </a:xfrm>
          <a:prstGeom prst="rect">
            <a:avLst/>
          </a:prstGeom>
        </p:spPr>
      </p:pic>
    </p:spTree>
    <p:extLst>
      <p:ext uri="{BB962C8B-B14F-4D97-AF65-F5344CB8AC3E}">
        <p14:creationId xmlns:p14="http://schemas.microsoft.com/office/powerpoint/2010/main" val="35146836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D6B2F7A-6215-4548-B8BA-BFBFA46660C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Divider Slide</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15" name="Graphic 13">
            <a:extLst>
              <a:ext uri="{FF2B5EF4-FFF2-40B4-BE49-F238E27FC236}">
                <a16:creationId xmlns:a16="http://schemas.microsoft.com/office/drawing/2014/main" id="{6B7C1ECA-416B-4ED3-9B96-F05BED98E498}"/>
              </a:ext>
            </a:extLst>
          </p:cNvPr>
          <p:cNvSpPr/>
          <p:nvPr/>
        </p:nvSpPr>
        <p:spPr>
          <a:xfrm>
            <a:off x="4534478" y="1568994"/>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8" name="Text Placeholder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838200" y="1874839"/>
            <a:ext cx="10515600" cy="476476"/>
          </a:xfrm>
        </p:spPr>
        <p:txBody>
          <a:bodyPr>
            <a:normAutofit/>
          </a:bodyPr>
          <a:lstStyle>
            <a:lvl1pPr marL="0" indent="0" algn="ctr">
              <a:buNone/>
              <a:defRPr sz="1800"/>
            </a:lvl1pPr>
            <a:lvl2pPr>
              <a:defRPr sz="1800"/>
            </a:lvl2pPr>
            <a:lvl3pPr>
              <a:defRPr sz="1800"/>
            </a:lvl3pPr>
            <a:lvl4pPr>
              <a:defRPr sz="1800"/>
            </a:lvl4pPr>
            <a:lvl5pPr>
              <a:defRPr sz="1800"/>
            </a:lvl5pPr>
          </a:lstStyle>
          <a:p>
            <a:pPr lvl="0"/>
            <a:r>
              <a:rPr lang="en-US" noProof="0"/>
              <a:t>EDIT MASTER TEXT STYLES</a:t>
            </a:r>
          </a:p>
        </p:txBody>
      </p:sp>
      <p:sp>
        <p:nvSpPr>
          <p:cNvPr id="20" name="Picture Placeholder 19">
            <a:extLst>
              <a:ext uri="{FF2B5EF4-FFF2-40B4-BE49-F238E27FC236}">
                <a16:creationId xmlns:a16="http://schemas.microsoft.com/office/drawing/2014/main" id="{C71C2E69-8C3C-4E87-BC9D-9810F56121BC}"/>
              </a:ext>
            </a:extLst>
          </p:cNvPr>
          <p:cNvSpPr>
            <a:spLocks noGrp="1"/>
          </p:cNvSpPr>
          <p:nvPr>
            <p:ph type="pic" sz="quarter" idx="14"/>
          </p:nvPr>
        </p:nvSpPr>
        <p:spPr>
          <a:xfrm>
            <a:off x="0" y="2483223"/>
            <a:ext cx="12192000" cy="3465576"/>
          </a:xfrm>
        </p:spPr>
        <p:txBody>
          <a:bodyPr anchor="ctr" anchorCtr="0">
            <a:normAutofit/>
          </a:bodyPr>
          <a:lstStyle>
            <a:lvl1pPr marL="0" indent="0" algn="ctr">
              <a:buNone/>
              <a:defRPr sz="1400"/>
            </a:lvl1pPr>
          </a:lstStyle>
          <a:p>
            <a:r>
              <a:rPr lang="en-US" noProof="0" dirty="0"/>
              <a:t>Click icon to add picture</a:t>
            </a:r>
          </a:p>
        </p:txBody>
      </p:sp>
    </p:spTree>
    <p:extLst>
      <p:ext uri="{BB962C8B-B14F-4D97-AF65-F5344CB8AC3E}">
        <p14:creationId xmlns:p14="http://schemas.microsoft.com/office/powerpoint/2010/main" val="1597739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DFFF6C81-E769-CE4D-B9C0-858E073D198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371695AE-7720-4633-B467-CD5DD1A9EC27}"/>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94940C99-75CB-4A48-894F-EA35F7C9189E}"/>
              </a:ext>
            </a:extLst>
          </p:cNvPr>
          <p:cNvSpPr>
            <a:spLocks noGrp="1"/>
          </p:cNvSpPr>
          <p:nvPr>
            <p:ph type="title" hasCustomPrompt="1"/>
          </p:nvPr>
        </p:nvSpPr>
        <p:spPr>
          <a:xfrm>
            <a:off x="6924536" y="922103"/>
            <a:ext cx="4257905" cy="1325563"/>
          </a:xfrm>
        </p:spPr>
        <p:txBody>
          <a:bodyPr/>
          <a:lstStyle>
            <a:lvl1pPr>
              <a:defRPr b="0"/>
            </a:lvl1pPr>
          </a:lstStyle>
          <a:p>
            <a:r>
              <a:rPr lang="en-US" noProof="0"/>
              <a:t>Text Layout 1</a:t>
            </a:r>
          </a:p>
        </p:txBody>
      </p:sp>
      <p:sp>
        <p:nvSpPr>
          <p:cNvPr id="6" name="Text Placeholder 14">
            <a:extLst>
              <a:ext uri="{FF2B5EF4-FFF2-40B4-BE49-F238E27FC236}">
                <a16:creationId xmlns:a16="http://schemas.microsoft.com/office/drawing/2014/main" id="{780797F8-0544-4DFB-8D2C-CC50CB7F4AAD}"/>
              </a:ext>
            </a:extLst>
          </p:cNvPr>
          <p:cNvSpPr>
            <a:spLocks noGrp="1"/>
          </p:cNvSpPr>
          <p:nvPr>
            <p:ph type="body" sz="quarter" idx="13" hasCustomPrompt="1"/>
          </p:nvPr>
        </p:nvSpPr>
        <p:spPr>
          <a:xfrm>
            <a:off x="6663282" y="2384295"/>
            <a:ext cx="4519159" cy="639683"/>
          </a:xfrm>
        </p:spPr>
        <p:txBody>
          <a:bodyPr>
            <a:normAutofit/>
          </a:bodyPr>
          <a:lstStyle>
            <a:lvl1pPr marL="0" indent="0">
              <a:buNone/>
              <a:defRPr sz="1800" b="0" i="0"/>
            </a:lvl1pPr>
          </a:lstStyle>
          <a:p>
            <a:pPr lvl="0"/>
            <a:r>
              <a:rPr lang="en-US" noProof="0"/>
              <a:t>EDIT MASTER TEXT STYLES</a:t>
            </a:r>
          </a:p>
        </p:txBody>
      </p:sp>
      <p:sp>
        <p:nvSpPr>
          <p:cNvPr id="7" name="Text Placeholder 14">
            <a:extLst>
              <a:ext uri="{FF2B5EF4-FFF2-40B4-BE49-F238E27FC236}">
                <a16:creationId xmlns:a16="http://schemas.microsoft.com/office/drawing/2014/main" id="{F7A942D6-FCE6-4DCD-BD15-F6399EC2A21E}"/>
              </a:ext>
            </a:extLst>
          </p:cNvPr>
          <p:cNvSpPr>
            <a:spLocks noGrp="1"/>
          </p:cNvSpPr>
          <p:nvPr>
            <p:ph type="body" sz="quarter" idx="14" hasCustomPrompt="1"/>
          </p:nvPr>
        </p:nvSpPr>
        <p:spPr>
          <a:xfrm>
            <a:off x="6474599" y="3173534"/>
            <a:ext cx="4707842" cy="2588637"/>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lumMod val="75000"/>
                    <a:lumOff val="25000"/>
                  </a:schemeClr>
                </a:solidFill>
              </a:defRPr>
            </a:lvl1pPr>
          </a:lstStyle>
          <a:p>
            <a:pPr lvl="0"/>
            <a:r>
              <a:rPr lang="en-US" noProof="0"/>
              <a:t>Edit Master text styles</a:t>
            </a:r>
          </a:p>
        </p:txBody>
      </p:sp>
      <p:sp>
        <p:nvSpPr>
          <p:cNvPr id="9" name="Graphic 13">
            <a:extLst>
              <a:ext uri="{FF2B5EF4-FFF2-40B4-BE49-F238E27FC236}">
                <a16:creationId xmlns:a16="http://schemas.microsoft.com/office/drawing/2014/main" id="{BE348D43-6DEE-4E32-B9F5-235CB8EC9257}"/>
              </a:ext>
            </a:extLst>
          </p:cNvPr>
          <p:cNvSpPr/>
          <p:nvPr userDrawn="1"/>
        </p:nvSpPr>
        <p:spPr>
          <a:xfrm>
            <a:off x="7059964" y="2076985"/>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2" name="Picture Placeholder 11">
            <a:extLst>
              <a:ext uri="{FF2B5EF4-FFF2-40B4-BE49-F238E27FC236}">
                <a16:creationId xmlns:a16="http://schemas.microsoft.com/office/drawing/2014/main" id="{32A28410-C401-4876-8DE7-D0EFCDE41D2C}"/>
              </a:ext>
            </a:extLst>
          </p:cNvPr>
          <p:cNvSpPr>
            <a:spLocks noGrp="1"/>
          </p:cNvSpPr>
          <p:nvPr>
            <p:ph type="pic" sz="quarter" idx="15"/>
          </p:nvPr>
        </p:nvSpPr>
        <p:spPr>
          <a:xfrm>
            <a:off x="911224" y="0"/>
            <a:ext cx="4626864" cy="6858000"/>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17558484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275CB319-C744-E641-8907-1470D3DF159D}"/>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AFC21D-31CF-420D-A654-B62708C71952}"/>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F5D078D9-85B9-4D7C-BCDC-31053365B378}"/>
              </a:ext>
            </a:extLst>
          </p:cNvPr>
          <p:cNvSpPr>
            <a:spLocks noGrp="1"/>
          </p:cNvSpPr>
          <p:nvPr>
            <p:ph type="title" hasCustomPrompt="1"/>
          </p:nvPr>
        </p:nvSpPr>
        <p:spPr>
          <a:xfrm>
            <a:off x="1172027" y="3938140"/>
            <a:ext cx="4430485" cy="893080"/>
          </a:xfrm>
        </p:spPr>
        <p:txBody>
          <a:bodyPr/>
          <a:lstStyle>
            <a:lvl1pPr algn="ctr">
              <a:defRPr b="0"/>
            </a:lvl1pPr>
          </a:lstStyle>
          <a:p>
            <a:r>
              <a:rPr lang="en-US" noProof="0"/>
              <a:t>Text Layout 2</a:t>
            </a:r>
          </a:p>
        </p:txBody>
      </p:sp>
      <p:sp>
        <p:nvSpPr>
          <p:cNvPr id="3" name="Date Placeholder 2">
            <a:extLst>
              <a:ext uri="{FF2B5EF4-FFF2-40B4-BE49-F238E27FC236}">
                <a16:creationId xmlns:a16="http://schemas.microsoft.com/office/drawing/2014/main" id="{5F5253D9-2D52-4F01-9ED9-4E2A3C0E6A1B}"/>
              </a:ext>
            </a:extLst>
          </p:cNvPr>
          <p:cNvSpPr>
            <a:spLocks noGrp="1"/>
          </p:cNvSpPr>
          <p:nvPr>
            <p:ph type="dt" sz="half" idx="10"/>
          </p:nvPr>
        </p:nvSpPr>
        <p:spPr/>
        <p:txBody>
          <a:bodyPr/>
          <a:lstStyle/>
          <a:p>
            <a:r>
              <a:rPr lang="en-US" noProof="0" dirty="0"/>
              <a:t>MM.DD.20XX</a:t>
            </a:r>
          </a:p>
        </p:txBody>
      </p:sp>
      <p:sp>
        <p:nvSpPr>
          <p:cNvPr id="7" name="Picture Placeholder 6">
            <a:extLst>
              <a:ext uri="{FF2B5EF4-FFF2-40B4-BE49-F238E27FC236}">
                <a16:creationId xmlns:a16="http://schemas.microsoft.com/office/drawing/2014/main" id="{2E25E660-4559-4CC8-852F-94402A454C17}"/>
              </a:ext>
            </a:extLst>
          </p:cNvPr>
          <p:cNvSpPr>
            <a:spLocks noGrp="1"/>
          </p:cNvSpPr>
          <p:nvPr>
            <p:ph type="pic" sz="quarter" idx="13"/>
          </p:nvPr>
        </p:nvSpPr>
        <p:spPr>
          <a:xfrm>
            <a:off x="0" y="797608"/>
            <a:ext cx="12192000" cy="2843784"/>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9" name="Graphic 13">
            <a:extLst>
              <a:ext uri="{FF2B5EF4-FFF2-40B4-BE49-F238E27FC236}">
                <a16:creationId xmlns:a16="http://schemas.microsoft.com/office/drawing/2014/main" id="{A4B61220-F8A1-4859-BA99-F5EC0CC36B0F}"/>
              </a:ext>
            </a:extLst>
          </p:cNvPr>
          <p:cNvSpPr/>
          <p:nvPr userDrawn="1"/>
        </p:nvSpPr>
        <p:spPr>
          <a:xfrm>
            <a:off x="1825747" y="4882453"/>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0" name="Text Placeholder 14">
            <a:extLst>
              <a:ext uri="{FF2B5EF4-FFF2-40B4-BE49-F238E27FC236}">
                <a16:creationId xmlns:a16="http://schemas.microsoft.com/office/drawing/2014/main" id="{1A39E620-8448-42D8-85B7-A6BF45A2FBDD}"/>
              </a:ext>
            </a:extLst>
          </p:cNvPr>
          <p:cNvSpPr>
            <a:spLocks noGrp="1"/>
          </p:cNvSpPr>
          <p:nvPr>
            <p:ph type="body" sz="quarter" idx="14" hasCustomPrompt="1"/>
          </p:nvPr>
        </p:nvSpPr>
        <p:spPr>
          <a:xfrm>
            <a:off x="1172027" y="5192860"/>
            <a:ext cx="4430485" cy="639683"/>
          </a:xfrm>
        </p:spPr>
        <p:txBody>
          <a:bodyPr>
            <a:normAutofit/>
          </a:bodyPr>
          <a:lstStyle>
            <a:lvl1pPr marL="0" indent="0" algn="ctr">
              <a:buNone/>
              <a:defRPr sz="1800" b="0" i="0"/>
            </a:lvl1pPr>
          </a:lstStyle>
          <a:p>
            <a:pPr lvl="0"/>
            <a:r>
              <a:rPr lang="en-US" noProof="0"/>
              <a:t>EDIT MASTER TEXT STYLES</a:t>
            </a:r>
          </a:p>
        </p:txBody>
      </p:sp>
      <p:sp>
        <p:nvSpPr>
          <p:cNvPr id="12" name="Text Placeholder 14">
            <a:extLst>
              <a:ext uri="{FF2B5EF4-FFF2-40B4-BE49-F238E27FC236}">
                <a16:creationId xmlns:a16="http://schemas.microsoft.com/office/drawing/2014/main" id="{F2FF44AF-6A6B-4742-B58D-DF26808AFD83}"/>
              </a:ext>
            </a:extLst>
          </p:cNvPr>
          <p:cNvSpPr>
            <a:spLocks noGrp="1"/>
          </p:cNvSpPr>
          <p:nvPr>
            <p:ph type="body" sz="quarter" idx="15" hasCustomPrompt="1"/>
          </p:nvPr>
        </p:nvSpPr>
        <p:spPr>
          <a:xfrm>
            <a:off x="6474599" y="4064000"/>
            <a:ext cx="4545374" cy="1698171"/>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lumMod val="75000"/>
                    <a:lumOff val="25000"/>
                  </a:schemeClr>
                </a:solidFill>
              </a:defRPr>
            </a:lvl1pPr>
          </a:lstStyle>
          <a:p>
            <a:pPr lvl="0"/>
            <a:r>
              <a:rPr lang="en-US" noProof="0"/>
              <a:t>Edit Master text styles</a:t>
            </a:r>
          </a:p>
        </p:txBody>
      </p:sp>
    </p:spTree>
    <p:extLst>
      <p:ext uri="{BB962C8B-B14F-4D97-AF65-F5344CB8AC3E}">
        <p14:creationId xmlns:p14="http://schemas.microsoft.com/office/powerpoint/2010/main" val="4249325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13AAFFC-6E5A-D44A-ADBF-E9D307CE6349}"/>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72DABAFE-C077-44F7-8606-FCEAD364C17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a16="http://schemas.microsoft.com/office/drawing/2014/main" id="{F8D0EF65-ABFF-4900-A2AD-12A8C47ECC15}"/>
              </a:ext>
            </a:extLst>
          </p:cNvPr>
          <p:cNvSpPr>
            <a:spLocks noGrp="1"/>
          </p:cNvSpPr>
          <p:nvPr>
            <p:ph type="dt" sz="half" idx="10"/>
          </p:nvPr>
        </p:nvSpPr>
        <p:spPr/>
        <p:txBody>
          <a:bodyPr/>
          <a:lstStyle/>
          <a:p>
            <a:r>
              <a:rPr lang="en-US" noProof="0" dirty="0"/>
              <a:t>MM.DD.20XX</a:t>
            </a:r>
          </a:p>
        </p:txBody>
      </p:sp>
      <p:sp>
        <p:nvSpPr>
          <p:cNvPr id="7" name="Text Placeholder 2">
            <a:extLst>
              <a:ext uri="{FF2B5EF4-FFF2-40B4-BE49-F238E27FC236}">
                <a16:creationId xmlns:a16="http://schemas.microsoft.com/office/drawing/2014/main" id="{D2BEBEF9-0DCC-4DA2-9828-D5A83238CD9F}"/>
              </a:ext>
            </a:extLst>
          </p:cNvPr>
          <p:cNvSpPr>
            <a:spLocks noGrp="1"/>
          </p:cNvSpPr>
          <p:nvPr>
            <p:ph type="body" idx="1" hasCustomPrompt="1"/>
          </p:nvPr>
        </p:nvSpPr>
        <p:spPr>
          <a:xfrm>
            <a:off x="2067340" y="2738211"/>
            <a:ext cx="4183650" cy="454353"/>
          </a:xfrm>
        </p:spPr>
        <p:txBody>
          <a:bodyPr>
            <a:noAutofit/>
          </a:bodyPr>
          <a:lstStyle>
            <a:lvl1pPr marL="0" indent="0">
              <a:buNone/>
              <a:defRPr sz="40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8" name="Text Placeholder 26">
            <a:extLst>
              <a:ext uri="{FF2B5EF4-FFF2-40B4-BE49-F238E27FC236}">
                <a16:creationId xmlns:a16="http://schemas.microsoft.com/office/drawing/2014/main" id="{CE9C552F-C732-4E4C-8B62-DE62A58BADF0}"/>
              </a:ext>
            </a:extLst>
          </p:cNvPr>
          <p:cNvSpPr>
            <a:spLocks noGrp="1"/>
          </p:cNvSpPr>
          <p:nvPr>
            <p:ph type="body" sz="quarter" idx="16" hasCustomPrompt="1"/>
          </p:nvPr>
        </p:nvSpPr>
        <p:spPr>
          <a:xfrm>
            <a:off x="838201" y="2043790"/>
            <a:ext cx="10515599" cy="629105"/>
          </a:xfrm>
        </p:spPr>
        <p:txBody>
          <a:bodyPr>
            <a:noAutofit/>
          </a:bodyPr>
          <a:lstStyle>
            <a:lvl1pPr marL="0" indent="0" algn="ctr">
              <a:buNone/>
              <a:defRPr sz="1800" b="0"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9" name="Text Placeholder 2">
            <a:extLst>
              <a:ext uri="{FF2B5EF4-FFF2-40B4-BE49-F238E27FC236}">
                <a16:creationId xmlns:a16="http://schemas.microsoft.com/office/drawing/2014/main" id="{100DDA39-3A33-4AF8-BB2F-B80A8696D428}"/>
              </a:ext>
            </a:extLst>
          </p:cNvPr>
          <p:cNvSpPr>
            <a:spLocks noGrp="1"/>
          </p:cNvSpPr>
          <p:nvPr>
            <p:ph type="body" idx="18" hasCustomPrompt="1"/>
          </p:nvPr>
        </p:nvSpPr>
        <p:spPr>
          <a:xfrm>
            <a:off x="7534813" y="2738211"/>
            <a:ext cx="4183650" cy="454353"/>
          </a:xfrm>
        </p:spPr>
        <p:txBody>
          <a:bodyPr>
            <a:noAutofit/>
          </a:bodyPr>
          <a:lstStyle>
            <a:lvl1pPr marL="0" indent="0">
              <a:buNone/>
              <a:defRPr sz="40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0" name="Text Placeholder 26">
            <a:extLst>
              <a:ext uri="{FF2B5EF4-FFF2-40B4-BE49-F238E27FC236}">
                <a16:creationId xmlns:a16="http://schemas.microsoft.com/office/drawing/2014/main" id="{D01D7372-B596-424A-8437-BCA847E03CF1}"/>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1" name="Text Placeholder 26">
            <a:extLst>
              <a:ext uri="{FF2B5EF4-FFF2-40B4-BE49-F238E27FC236}">
                <a16:creationId xmlns:a16="http://schemas.microsoft.com/office/drawing/2014/main" id="{F78DB58E-1DC8-42B6-8950-A39F9249D51D}"/>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Graphic 13">
            <a:extLst>
              <a:ext uri="{FF2B5EF4-FFF2-40B4-BE49-F238E27FC236}">
                <a16:creationId xmlns:a16="http://schemas.microsoft.com/office/drawing/2014/main" id="{6E7BE306-50F4-4966-B172-8808A97D9FF4}"/>
              </a:ext>
            </a:extLst>
          </p:cNvPr>
          <p:cNvSpPr/>
          <p:nvPr userDrawn="1"/>
        </p:nvSpPr>
        <p:spPr>
          <a:xfrm>
            <a:off x="4534478" y="1718435"/>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17DEC651-98F0-44EE-BAB8-8B3FE702A36A}"/>
              </a:ext>
            </a:extLst>
          </p:cNvPr>
          <p:cNvSpPr>
            <a:spLocks noGrp="1"/>
          </p:cNvSpPr>
          <p:nvPr>
            <p:ph type="title" hasCustomPrompt="1"/>
          </p:nvPr>
        </p:nvSpPr>
        <p:spPr>
          <a:xfrm>
            <a:off x="838200" y="562882"/>
            <a:ext cx="10515600" cy="1325563"/>
          </a:xfrm>
        </p:spPr>
        <p:txBody>
          <a:bodyPr/>
          <a:lstStyle>
            <a:lvl1pPr algn="ctr">
              <a:defRPr b="0"/>
            </a:lvl1pPr>
          </a:lstStyle>
          <a:p>
            <a:r>
              <a:rPr lang="en-US" noProof="0"/>
              <a:t>Comparison</a:t>
            </a:r>
          </a:p>
        </p:txBody>
      </p:sp>
    </p:spTree>
    <p:extLst>
      <p:ext uri="{BB962C8B-B14F-4D97-AF65-F5344CB8AC3E}">
        <p14:creationId xmlns:p14="http://schemas.microsoft.com/office/powerpoint/2010/main" val="11458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99E16AA7-5075-3449-AB21-5E8037339A90}"/>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523D6FB-BDF5-462B-9DFB-6A2531254435}"/>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a16="http://schemas.microsoft.com/office/drawing/2014/main" id="{3CAFBD2F-FD90-4C8F-BEA1-91BB2D242EED}"/>
              </a:ext>
            </a:extLst>
          </p:cNvPr>
          <p:cNvSpPr>
            <a:spLocks noGrp="1"/>
          </p:cNvSpPr>
          <p:nvPr>
            <p:ph type="dt" sz="half" idx="10"/>
          </p:nvPr>
        </p:nvSpPr>
        <p:spPr/>
        <p:txBody>
          <a:bodyPr/>
          <a:lstStyle/>
          <a:p>
            <a:r>
              <a:rPr lang="en-US" noProof="0" dirty="0"/>
              <a:t>MM.DD.20XX</a:t>
            </a:r>
          </a:p>
        </p:txBody>
      </p:sp>
      <p:sp>
        <p:nvSpPr>
          <p:cNvPr id="6" name="Chart Placeholder 18">
            <a:extLst>
              <a:ext uri="{FF2B5EF4-FFF2-40B4-BE49-F238E27FC236}">
                <a16:creationId xmlns:a16="http://schemas.microsoft.com/office/drawing/2014/main" id="{270B440B-C39E-47E6-9CBA-0BA4EB1EF522}"/>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chart</a:t>
            </a:r>
            <a:endParaRPr lang="en-US" noProof="0" dirty="0"/>
          </a:p>
        </p:txBody>
      </p:sp>
      <p:sp>
        <p:nvSpPr>
          <p:cNvPr id="8" name="Graphic 13">
            <a:extLst>
              <a:ext uri="{FF2B5EF4-FFF2-40B4-BE49-F238E27FC236}">
                <a16:creationId xmlns:a16="http://schemas.microsoft.com/office/drawing/2014/main" id="{1ED66CD9-A275-41A6-92EA-B32A8F51F472}"/>
              </a:ext>
            </a:extLst>
          </p:cNvPr>
          <p:cNvSpPr/>
          <p:nvPr userDrawn="1"/>
        </p:nvSpPr>
        <p:spPr>
          <a:xfrm>
            <a:off x="1949460" y="2168288"/>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9" name="Text Placeholder 14">
            <a:extLst>
              <a:ext uri="{FF2B5EF4-FFF2-40B4-BE49-F238E27FC236}">
                <a16:creationId xmlns:a16="http://schemas.microsoft.com/office/drawing/2014/main" id="{B1A41807-9D03-4167-89E4-C5D1E8143661}"/>
              </a:ext>
            </a:extLst>
          </p:cNvPr>
          <p:cNvSpPr>
            <a:spLocks noGrp="1"/>
          </p:cNvSpPr>
          <p:nvPr>
            <p:ph type="body" sz="quarter" idx="14" hasCustomPrompt="1"/>
          </p:nvPr>
        </p:nvSpPr>
        <p:spPr>
          <a:xfrm>
            <a:off x="925966" y="2478695"/>
            <a:ext cx="5170033" cy="758536"/>
          </a:xfrm>
        </p:spPr>
        <p:txBody>
          <a:bodyPr>
            <a:normAutofit/>
          </a:bodyPr>
          <a:lstStyle>
            <a:lvl1pPr marL="0" indent="0" algn="ctr">
              <a:buNone/>
              <a:defRPr sz="1800" b="0" i="0"/>
            </a:lvl1pPr>
          </a:lstStyle>
          <a:p>
            <a:pPr lvl="0"/>
            <a:r>
              <a:rPr lang="en-US" noProof="0"/>
              <a:t>EDIT MASTER TEXT STYLES</a:t>
            </a:r>
          </a:p>
        </p:txBody>
      </p:sp>
      <p:sp>
        <p:nvSpPr>
          <p:cNvPr id="10" name="Title 1">
            <a:extLst>
              <a:ext uri="{FF2B5EF4-FFF2-40B4-BE49-F238E27FC236}">
                <a16:creationId xmlns:a16="http://schemas.microsoft.com/office/drawing/2014/main" id="{CBDF72AB-A1AE-464E-A9E1-C5CDA8D5CCFE}"/>
              </a:ext>
            </a:extLst>
          </p:cNvPr>
          <p:cNvSpPr>
            <a:spLocks noGrp="1"/>
          </p:cNvSpPr>
          <p:nvPr>
            <p:ph type="title" hasCustomPrompt="1"/>
          </p:nvPr>
        </p:nvSpPr>
        <p:spPr>
          <a:xfrm>
            <a:off x="1957858" y="1289573"/>
            <a:ext cx="3106248" cy="758536"/>
          </a:xfrm>
        </p:spPr>
        <p:txBody>
          <a:bodyPr lIns="0" tIns="0" rIns="0" bIns="0">
            <a:noAutofit/>
          </a:bodyPr>
          <a:lstStyle>
            <a:lvl1pPr algn="ctr">
              <a:defRPr/>
            </a:lvl1pPr>
          </a:lstStyle>
          <a:p>
            <a:r>
              <a:rPr lang="en-US" noProof="0"/>
              <a:t>Chart Slide</a:t>
            </a:r>
          </a:p>
        </p:txBody>
      </p:sp>
      <p:sp>
        <p:nvSpPr>
          <p:cNvPr id="12" name="Text Placeholder 2">
            <a:extLst>
              <a:ext uri="{FF2B5EF4-FFF2-40B4-BE49-F238E27FC236}">
                <a16:creationId xmlns:a16="http://schemas.microsoft.com/office/drawing/2014/main" id="{B83C9A6F-A614-4B31-91D5-3B5CB932149C}"/>
              </a:ext>
            </a:extLst>
          </p:cNvPr>
          <p:cNvSpPr>
            <a:spLocks noGrp="1"/>
          </p:cNvSpPr>
          <p:nvPr>
            <p:ph type="body" idx="18" hasCustomPrompt="1"/>
          </p:nvPr>
        </p:nvSpPr>
        <p:spPr>
          <a:xfrm>
            <a:off x="2030497" y="3408555"/>
            <a:ext cx="1597889" cy="482453"/>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30%</a:t>
            </a:r>
          </a:p>
        </p:txBody>
      </p:sp>
      <p:sp>
        <p:nvSpPr>
          <p:cNvPr id="13" name="Text Placeholder 26">
            <a:extLst>
              <a:ext uri="{FF2B5EF4-FFF2-40B4-BE49-F238E27FC236}">
                <a16:creationId xmlns:a16="http://schemas.microsoft.com/office/drawing/2014/main" id="{A985BA82-9C97-475F-8775-0F16D2FB4047}"/>
              </a:ext>
            </a:extLst>
          </p:cNvPr>
          <p:cNvSpPr>
            <a:spLocks noGrp="1"/>
          </p:cNvSpPr>
          <p:nvPr>
            <p:ph type="body" sz="quarter" idx="21" hasCustomPrompt="1"/>
          </p:nvPr>
        </p:nvSpPr>
        <p:spPr>
          <a:xfrm>
            <a:off x="2030498" y="373910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15" name="Text Placeholder 2">
            <a:extLst>
              <a:ext uri="{FF2B5EF4-FFF2-40B4-BE49-F238E27FC236}">
                <a16:creationId xmlns:a16="http://schemas.microsoft.com/office/drawing/2014/main" id="{E5376509-D29C-46DE-948E-15D430CE432A}"/>
              </a:ext>
            </a:extLst>
          </p:cNvPr>
          <p:cNvSpPr>
            <a:spLocks noGrp="1"/>
          </p:cNvSpPr>
          <p:nvPr>
            <p:ph type="body" idx="22" hasCustomPrompt="1"/>
          </p:nvPr>
        </p:nvSpPr>
        <p:spPr>
          <a:xfrm>
            <a:off x="2030522" y="414222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10%</a:t>
            </a:r>
          </a:p>
        </p:txBody>
      </p:sp>
      <p:sp>
        <p:nvSpPr>
          <p:cNvPr id="16" name="Text Placeholder 26">
            <a:extLst>
              <a:ext uri="{FF2B5EF4-FFF2-40B4-BE49-F238E27FC236}">
                <a16:creationId xmlns:a16="http://schemas.microsoft.com/office/drawing/2014/main" id="{A581FA6A-566D-4068-A898-F86FB96D4A93}"/>
              </a:ext>
            </a:extLst>
          </p:cNvPr>
          <p:cNvSpPr>
            <a:spLocks noGrp="1"/>
          </p:cNvSpPr>
          <p:nvPr>
            <p:ph type="body" sz="quarter" idx="23" hasCustomPrompt="1"/>
          </p:nvPr>
        </p:nvSpPr>
        <p:spPr>
          <a:xfrm>
            <a:off x="2030523" y="447277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18" name="Text Placeholder 2">
            <a:extLst>
              <a:ext uri="{FF2B5EF4-FFF2-40B4-BE49-F238E27FC236}">
                <a16:creationId xmlns:a16="http://schemas.microsoft.com/office/drawing/2014/main" id="{503636CF-AD49-411E-BE27-63C28BDE068C}"/>
              </a:ext>
            </a:extLst>
          </p:cNvPr>
          <p:cNvSpPr>
            <a:spLocks noGrp="1"/>
          </p:cNvSpPr>
          <p:nvPr>
            <p:ph type="body" idx="24" hasCustomPrompt="1"/>
          </p:nvPr>
        </p:nvSpPr>
        <p:spPr>
          <a:xfrm>
            <a:off x="3970011" y="3408555"/>
            <a:ext cx="1597889" cy="482453"/>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25%</a:t>
            </a:r>
          </a:p>
        </p:txBody>
      </p:sp>
      <p:sp>
        <p:nvSpPr>
          <p:cNvPr id="19" name="Text Placeholder 26">
            <a:extLst>
              <a:ext uri="{FF2B5EF4-FFF2-40B4-BE49-F238E27FC236}">
                <a16:creationId xmlns:a16="http://schemas.microsoft.com/office/drawing/2014/main" id="{F2C67681-C89E-4F74-A7C1-BD0812A9422A}"/>
              </a:ext>
            </a:extLst>
          </p:cNvPr>
          <p:cNvSpPr>
            <a:spLocks noGrp="1"/>
          </p:cNvSpPr>
          <p:nvPr>
            <p:ph type="body" sz="quarter" idx="25" hasCustomPrompt="1"/>
          </p:nvPr>
        </p:nvSpPr>
        <p:spPr>
          <a:xfrm>
            <a:off x="3970012" y="373910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1" name="Text Placeholder 2">
            <a:extLst>
              <a:ext uri="{FF2B5EF4-FFF2-40B4-BE49-F238E27FC236}">
                <a16:creationId xmlns:a16="http://schemas.microsoft.com/office/drawing/2014/main" id="{5742559E-6662-49A7-A091-9472A31ED26B}"/>
              </a:ext>
            </a:extLst>
          </p:cNvPr>
          <p:cNvSpPr>
            <a:spLocks noGrp="1"/>
          </p:cNvSpPr>
          <p:nvPr>
            <p:ph type="body" idx="26" hasCustomPrompt="1"/>
          </p:nvPr>
        </p:nvSpPr>
        <p:spPr>
          <a:xfrm>
            <a:off x="3970036" y="414222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10%</a:t>
            </a:r>
          </a:p>
        </p:txBody>
      </p:sp>
      <p:sp>
        <p:nvSpPr>
          <p:cNvPr id="22" name="Text Placeholder 26">
            <a:extLst>
              <a:ext uri="{FF2B5EF4-FFF2-40B4-BE49-F238E27FC236}">
                <a16:creationId xmlns:a16="http://schemas.microsoft.com/office/drawing/2014/main" id="{E514B383-1886-4E45-9DB3-6DF4FFCA6FCD}"/>
              </a:ext>
            </a:extLst>
          </p:cNvPr>
          <p:cNvSpPr>
            <a:spLocks noGrp="1"/>
          </p:cNvSpPr>
          <p:nvPr>
            <p:ph type="body" sz="quarter" idx="27" hasCustomPrompt="1"/>
          </p:nvPr>
        </p:nvSpPr>
        <p:spPr>
          <a:xfrm>
            <a:off x="3970037" y="447277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4" name="Text Placeholder 2">
            <a:extLst>
              <a:ext uri="{FF2B5EF4-FFF2-40B4-BE49-F238E27FC236}">
                <a16:creationId xmlns:a16="http://schemas.microsoft.com/office/drawing/2014/main" id="{2734F2A5-6B16-40E3-8EBB-0E1A0984BAB7}"/>
              </a:ext>
            </a:extLst>
          </p:cNvPr>
          <p:cNvSpPr>
            <a:spLocks noGrp="1"/>
          </p:cNvSpPr>
          <p:nvPr>
            <p:ph type="body" idx="28" hasCustomPrompt="1"/>
          </p:nvPr>
        </p:nvSpPr>
        <p:spPr>
          <a:xfrm>
            <a:off x="2030497" y="487589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20%</a:t>
            </a:r>
          </a:p>
        </p:txBody>
      </p:sp>
      <p:sp>
        <p:nvSpPr>
          <p:cNvPr id="25" name="Text Placeholder 26">
            <a:extLst>
              <a:ext uri="{FF2B5EF4-FFF2-40B4-BE49-F238E27FC236}">
                <a16:creationId xmlns:a16="http://schemas.microsoft.com/office/drawing/2014/main" id="{01D6AF2B-2CA0-4F6A-9C29-4AE73FCAB4E2}"/>
              </a:ext>
            </a:extLst>
          </p:cNvPr>
          <p:cNvSpPr>
            <a:spLocks noGrp="1"/>
          </p:cNvSpPr>
          <p:nvPr>
            <p:ph type="body" sz="quarter" idx="29" hasCustomPrompt="1"/>
          </p:nvPr>
        </p:nvSpPr>
        <p:spPr>
          <a:xfrm>
            <a:off x="2030498" y="520644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7" name="Text Placeholder 2">
            <a:extLst>
              <a:ext uri="{FF2B5EF4-FFF2-40B4-BE49-F238E27FC236}">
                <a16:creationId xmlns:a16="http://schemas.microsoft.com/office/drawing/2014/main" id="{C3E000C2-49D4-4D64-860A-0DB29B389387}"/>
              </a:ext>
            </a:extLst>
          </p:cNvPr>
          <p:cNvSpPr>
            <a:spLocks noGrp="1"/>
          </p:cNvSpPr>
          <p:nvPr>
            <p:ph type="body" idx="30" hasCustomPrompt="1"/>
          </p:nvPr>
        </p:nvSpPr>
        <p:spPr>
          <a:xfrm>
            <a:off x="3970037" y="4875898"/>
            <a:ext cx="1597889" cy="482452"/>
          </a:xfrm>
        </p:spPr>
        <p:txBody>
          <a:bodyPr anchor="b" anchorCtr="0">
            <a:no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5%</a:t>
            </a:r>
          </a:p>
        </p:txBody>
      </p:sp>
      <p:sp>
        <p:nvSpPr>
          <p:cNvPr id="28" name="Text Placeholder 26">
            <a:extLst>
              <a:ext uri="{FF2B5EF4-FFF2-40B4-BE49-F238E27FC236}">
                <a16:creationId xmlns:a16="http://schemas.microsoft.com/office/drawing/2014/main" id="{4A6CF106-F60C-46A1-BD17-8EC35A637A7C}"/>
              </a:ext>
            </a:extLst>
          </p:cNvPr>
          <p:cNvSpPr>
            <a:spLocks noGrp="1"/>
          </p:cNvSpPr>
          <p:nvPr>
            <p:ph type="body" sz="quarter" idx="31" hasCustomPrompt="1"/>
          </p:nvPr>
        </p:nvSpPr>
        <p:spPr>
          <a:xfrm>
            <a:off x="3970037" y="520644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Tree>
    <p:extLst>
      <p:ext uri="{BB962C8B-B14F-4D97-AF65-F5344CB8AC3E}">
        <p14:creationId xmlns:p14="http://schemas.microsoft.com/office/powerpoint/2010/main" val="28472518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B049D0D-CE60-8E46-896A-1F4E3E51AABC}"/>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DE288F71-122C-49D4-9750-104A0F9BA30E}"/>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a16="http://schemas.microsoft.com/office/drawing/2014/main" id="{67A81471-D048-496A-9DA4-EDB335843A90}"/>
              </a:ext>
            </a:extLst>
          </p:cNvPr>
          <p:cNvSpPr>
            <a:spLocks noGrp="1"/>
          </p:cNvSpPr>
          <p:nvPr>
            <p:ph type="dt" sz="half" idx="10"/>
          </p:nvPr>
        </p:nvSpPr>
        <p:spPr/>
        <p:txBody>
          <a:bodyPr/>
          <a:lstStyle/>
          <a:p>
            <a:r>
              <a:rPr lang="en-US" noProof="0" dirty="0"/>
              <a:t>MM.DD.20XX</a:t>
            </a:r>
          </a:p>
        </p:txBody>
      </p:sp>
      <p:sp>
        <p:nvSpPr>
          <p:cNvPr id="7" name="Text Placeholder 14">
            <a:extLst>
              <a:ext uri="{FF2B5EF4-FFF2-40B4-BE49-F238E27FC236}">
                <a16:creationId xmlns:a16="http://schemas.microsoft.com/office/drawing/2014/main" id="{B9AF1F95-7091-4B50-892C-55F8B5B9AC86}"/>
              </a:ext>
            </a:extLst>
          </p:cNvPr>
          <p:cNvSpPr>
            <a:spLocks noGrp="1"/>
          </p:cNvSpPr>
          <p:nvPr>
            <p:ph type="body" sz="quarter" idx="13" hasCustomPrompt="1"/>
          </p:nvPr>
        </p:nvSpPr>
        <p:spPr>
          <a:xfrm>
            <a:off x="8291145" y="3029751"/>
            <a:ext cx="2825496" cy="2144162"/>
          </a:xfrm>
        </p:spPr>
        <p:txBody>
          <a:bodyPr>
            <a:normAutofit/>
          </a:bodyPr>
          <a:lstStyle>
            <a:lvl1pPr marL="0" indent="0" algn="ctr">
              <a:buNone/>
              <a:defRPr sz="1800" b="0" i="0"/>
            </a:lvl1pPr>
          </a:lstStyle>
          <a:p>
            <a:pPr lvl="0"/>
            <a:r>
              <a:rPr lang="en-US" noProof="0"/>
              <a:t>EDIT MASTER TEXT STYLES</a:t>
            </a:r>
          </a:p>
        </p:txBody>
      </p:sp>
      <p:sp>
        <p:nvSpPr>
          <p:cNvPr id="9" name="Title 1">
            <a:extLst>
              <a:ext uri="{FF2B5EF4-FFF2-40B4-BE49-F238E27FC236}">
                <a16:creationId xmlns:a16="http://schemas.microsoft.com/office/drawing/2014/main" id="{77DE3589-2C45-437A-BDA9-55A9B8859FF7}"/>
              </a:ext>
            </a:extLst>
          </p:cNvPr>
          <p:cNvSpPr>
            <a:spLocks noGrp="1"/>
          </p:cNvSpPr>
          <p:nvPr>
            <p:ph type="title" hasCustomPrompt="1"/>
          </p:nvPr>
        </p:nvSpPr>
        <p:spPr>
          <a:xfrm>
            <a:off x="8291145" y="1868285"/>
            <a:ext cx="2825496" cy="718222"/>
          </a:xfrm>
        </p:spPr>
        <p:txBody>
          <a:bodyPr/>
          <a:lstStyle>
            <a:lvl1pPr algn="ctr">
              <a:defRPr/>
            </a:lvl1pPr>
          </a:lstStyle>
          <a:p>
            <a:r>
              <a:rPr lang="en-US" noProof="0"/>
              <a:t>Table Slide</a:t>
            </a:r>
          </a:p>
        </p:txBody>
      </p:sp>
      <p:sp>
        <p:nvSpPr>
          <p:cNvPr id="15" name="Graphic 12">
            <a:extLst>
              <a:ext uri="{FF2B5EF4-FFF2-40B4-BE49-F238E27FC236}">
                <a16:creationId xmlns:a16="http://schemas.microsoft.com/office/drawing/2014/main" id="{6161C347-CD23-4D4F-981D-1C8457111EA8}"/>
              </a:ext>
            </a:extLst>
          </p:cNvPr>
          <p:cNvSpPr/>
          <p:nvPr userDrawn="1"/>
        </p:nvSpPr>
        <p:spPr>
          <a:xfrm>
            <a:off x="8340351" y="2726976"/>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16" name="Table Placeholder 17">
            <a:extLst>
              <a:ext uri="{FF2B5EF4-FFF2-40B4-BE49-F238E27FC236}">
                <a16:creationId xmlns:a16="http://schemas.microsoft.com/office/drawing/2014/main" id="{263A1EA1-1C4F-4F47-9C24-928669CE38DE}"/>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table</a:t>
            </a:r>
            <a:endParaRPr lang="en-US" noProof="0" dirty="0"/>
          </a:p>
        </p:txBody>
      </p:sp>
    </p:spTree>
    <p:extLst>
      <p:ext uri="{BB962C8B-B14F-4D97-AF65-F5344CB8AC3E}">
        <p14:creationId xmlns:p14="http://schemas.microsoft.com/office/powerpoint/2010/main" val="40341089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5D65245D-DE69-4098-94DD-C36B76E4C3A9}"/>
              </a:ext>
            </a:extLst>
          </p:cNvPr>
          <p:cNvSpPr>
            <a:spLocks noGrp="1"/>
          </p:cNvSpPr>
          <p:nvPr>
            <p:ph type="pic" sz="quarter" idx="18"/>
          </p:nvPr>
        </p:nvSpPr>
        <p:spPr>
          <a:xfrm>
            <a:off x="0" y="793750"/>
            <a:ext cx="12192000" cy="4900613"/>
          </a:xfrm>
        </p:spPr>
        <p:txBody>
          <a:bodyPr anchor="ctr" anchorCtr="0">
            <a:normAutofit/>
          </a:bodyPr>
          <a:lstStyle>
            <a:lvl1pPr marL="0" indent="0" algn="ctr">
              <a:buFont typeface="Arial" panose="020B0604020202020204" pitchFamily="34" charset="0"/>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316FD1D3-F7DC-4F8A-8E05-6DC25FB66CD5}"/>
              </a:ext>
            </a:extLst>
          </p:cNvPr>
          <p:cNvSpPr>
            <a:spLocks noGrp="1"/>
          </p:cNvSpPr>
          <p:nvPr>
            <p:ph type="title" hasCustomPrompt="1"/>
          </p:nvPr>
        </p:nvSpPr>
        <p:spPr>
          <a:xfrm>
            <a:off x="838200" y="4514150"/>
            <a:ext cx="10515600" cy="1325563"/>
          </a:xfrm>
        </p:spPr>
        <p:txBody>
          <a:bodyPr/>
          <a:lstStyle>
            <a:lvl1pPr algn="ctr">
              <a:defRPr>
                <a:solidFill>
                  <a:schemeClr val="bg1"/>
                </a:solidFill>
              </a:defRPr>
            </a:lvl1pPr>
          </a:lstStyle>
          <a:p>
            <a:r>
              <a:rPr lang="en-US" noProof="0"/>
              <a:t>Big Image Slide</a:t>
            </a:r>
          </a:p>
        </p:txBody>
      </p:sp>
      <p:sp>
        <p:nvSpPr>
          <p:cNvPr id="3" name="Date Placeholder 2">
            <a:extLst>
              <a:ext uri="{FF2B5EF4-FFF2-40B4-BE49-F238E27FC236}">
                <a16:creationId xmlns:a16="http://schemas.microsoft.com/office/drawing/2014/main" id="{0A250713-11E6-4FEF-877D-92967D24588A}"/>
              </a:ext>
            </a:extLst>
          </p:cNvPr>
          <p:cNvSpPr>
            <a:spLocks noGrp="1"/>
          </p:cNvSpPr>
          <p:nvPr>
            <p:ph type="dt" sz="half" idx="10"/>
          </p:nvPr>
        </p:nvSpPr>
        <p:spPr/>
        <p:txBody>
          <a:bodyPr/>
          <a:lstStyle/>
          <a:p>
            <a:r>
              <a:rPr lang="en-US" noProof="0" dirty="0"/>
              <a:t>MM.DD.20XX</a:t>
            </a:r>
          </a:p>
        </p:txBody>
      </p:sp>
      <p:sp>
        <p:nvSpPr>
          <p:cNvPr id="9" name="Oval 8">
            <a:extLst>
              <a:ext uri="{FF2B5EF4-FFF2-40B4-BE49-F238E27FC236}">
                <a16:creationId xmlns:a16="http://schemas.microsoft.com/office/drawing/2014/main" id="{7B63585A-DF5C-1B43-BDC1-9CB545382A8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1623800E-00CA-43ED-953B-1A09DD42843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12" name="Text Placeholder 26">
            <a:extLst>
              <a:ext uri="{FF2B5EF4-FFF2-40B4-BE49-F238E27FC236}">
                <a16:creationId xmlns:a16="http://schemas.microsoft.com/office/drawing/2014/main" id="{A7C55A90-4969-4308-AD56-633E3831D572}"/>
              </a:ext>
            </a:extLst>
          </p:cNvPr>
          <p:cNvSpPr>
            <a:spLocks noGrp="1"/>
          </p:cNvSpPr>
          <p:nvPr>
            <p:ph type="body" sz="quarter" idx="16" hasCustomPrompt="1"/>
          </p:nvPr>
        </p:nvSpPr>
        <p:spPr>
          <a:xfrm>
            <a:off x="2013284" y="5878369"/>
            <a:ext cx="8165432" cy="365125"/>
          </a:xfrm>
        </p:spPr>
        <p:txBody>
          <a:bodyPr>
            <a:noAutofit/>
          </a:bodyPr>
          <a:lstStyle>
            <a:lvl1pPr marL="0" indent="0" algn="ctr">
              <a:buNone/>
              <a:defRPr sz="1800" b="0"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6" name="Graphic 13">
            <a:extLst>
              <a:ext uri="{FF2B5EF4-FFF2-40B4-BE49-F238E27FC236}">
                <a16:creationId xmlns:a16="http://schemas.microsoft.com/office/drawing/2014/main" id="{15031A21-FED3-4C51-BE76-5A2918F223AD}"/>
              </a:ext>
            </a:extLst>
          </p:cNvPr>
          <p:cNvSpPr/>
          <p:nvPr userDrawn="1"/>
        </p:nvSpPr>
        <p:spPr>
          <a:xfrm>
            <a:off x="4534478" y="5342223"/>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3426284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C9FBA-BD24-42E1-BABE-0EE5C20738FC}"/>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8" name="Rectangle 7">
            <a:extLst>
              <a:ext uri="{FF2B5EF4-FFF2-40B4-BE49-F238E27FC236}">
                <a16:creationId xmlns:a16="http://schemas.microsoft.com/office/drawing/2014/main" id="{2D2715CE-EA2A-4137-8BA3-1FEEF2E40A3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38200" y="6016889"/>
            <a:ext cx="2743200" cy="365125"/>
          </a:xfrm>
          <a:prstGeom prst="rect">
            <a:avLst/>
          </a:prstGeom>
        </p:spPr>
        <p:txBody>
          <a:bodyPr vert="horz" lIns="91440" tIns="45720" rIns="91440" bIns="45720" rtlCol="0" anchor="ctr"/>
          <a:lstStyle>
            <a:lvl1pPr algn="l">
              <a:defRPr sz="1100">
                <a:solidFill>
                  <a:schemeClr val="bg2"/>
                </a:solidFill>
              </a:defRPr>
            </a:lvl1pPr>
          </a:lstStyle>
          <a:p>
            <a:r>
              <a:rPr lang="en-US" noProof="0"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273660"/>
            <a:ext cx="549442" cy="365125"/>
          </a:xfrm>
          <a:prstGeom prst="rect">
            <a:avLst/>
          </a:prstGeom>
        </p:spPr>
        <p:txBody>
          <a:bodyPr vert="horz" lIns="91440" tIns="45720" rIns="91440" bIns="45720" rtlCol="0" anchor="ctr"/>
          <a:lstStyle>
            <a:lvl1pPr algn="ctr">
              <a:defRPr sz="1200">
                <a:solidFill>
                  <a:schemeClr val="tx2"/>
                </a:solidFill>
              </a:defRPr>
            </a:lvl1p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9"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5" r:id="rId11"/>
    <p:sldLayoutId id="2147483678" r:id="rId12"/>
    <p:sldLayoutId id="2147483674" r:id="rId13"/>
    <p:sldLayoutId id="2147483680" r:id="rId14"/>
    <p:sldLayoutId id="2147483681" r:id="rId15"/>
    <p:sldLayoutId id="2147483682" r:id="rId16"/>
    <p:sldLayoutId id="2147483683" r:id="rId17"/>
    <p:sldLayoutId id="2147483684" r:id="rId18"/>
    <p:sldLayoutId id="2147483685" r:id="rId19"/>
    <p:sldLayoutId id="2147483688" r:id="rId20"/>
    <p:sldLayoutId id="2147483689" r:id="rId21"/>
    <p:sldLayoutId id="2147483686" r:id="rId22"/>
    <p:sldLayoutId id="2147483687" r:id="rId23"/>
    <p:sldLayoutId id="2147483676"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hdr="0" dt="0"/>
  <p:txStyles>
    <p:titleStyle>
      <a:lvl1pPr algn="l" defTabSz="914400" rtl="0" eaLnBrk="1" latinLnBrk="0" hangingPunct="1">
        <a:lnSpc>
          <a:spcPct val="90000"/>
        </a:lnSpc>
        <a:spcBef>
          <a:spcPct val="0"/>
        </a:spcBef>
        <a:buNone/>
        <a:defRPr sz="6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hyperlink" Target="https://core.ac.uk/" TargetMode="External"/><Relationship Id="rId3" Type="http://schemas.openxmlformats.org/officeDocument/2006/relationships/hyperlink" Target="https://wok.mimas.ac.uk/" TargetMode="External"/><Relationship Id="rId7" Type="http://schemas.openxmlformats.org/officeDocument/2006/relationships/hyperlink" Target="https://www.base-search.net/" TargetMode="External"/><Relationship Id="rId2" Type="http://schemas.openxmlformats.org/officeDocument/2006/relationships/hyperlink" Target="https://www.worldcat.org/" TargetMode="External"/><Relationship Id="rId1" Type="http://schemas.openxmlformats.org/officeDocument/2006/relationships/slideLayout" Target="../slideLayouts/slideLayout17.xml"/><Relationship Id="rId6" Type="http://schemas.openxmlformats.org/officeDocument/2006/relationships/hyperlink" Target="https://academic.microsoft.com/home" TargetMode="External"/><Relationship Id="rId5" Type="http://schemas.openxmlformats.org/officeDocument/2006/relationships/hyperlink" Target="https://scholar.google.com/" TargetMode="External"/><Relationship Id="rId10" Type="http://schemas.openxmlformats.org/officeDocument/2006/relationships/hyperlink" Target="https://www.semanticscholar.org/" TargetMode="External"/><Relationship Id="rId4" Type="http://schemas.openxmlformats.org/officeDocument/2006/relationships/hyperlink" Target="http://cudl.lib.cam.ac.uk/" TargetMode="External"/><Relationship Id="rId9" Type="http://schemas.openxmlformats.org/officeDocument/2006/relationships/hyperlink" Target="https://www.science.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7/06/relationships/model3d" Target="../media/model3d1.glb"/><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hyperlink" Target="https://www.scgov.net/government/libraries/library-resources/digital-library" TargetMode="Externa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3A672-E2C9-49A3-B8D1-665F05ADB8BC}"/>
              </a:ext>
            </a:extLst>
          </p:cNvPr>
          <p:cNvSpPr>
            <a:spLocks noGrp="1"/>
          </p:cNvSpPr>
          <p:nvPr>
            <p:ph type="title"/>
          </p:nvPr>
        </p:nvSpPr>
        <p:spPr bwMode="grayWhite">
          <a:xfrm>
            <a:off x="400833" y="2289328"/>
            <a:ext cx="11336055" cy="1517356"/>
          </a:xfrm>
        </p:spPr>
        <p:txBody>
          <a:bodyPr/>
          <a:lstStyle/>
          <a:p>
            <a:r>
              <a:rPr lang="en-US" dirty="0"/>
              <a:t>Finding Academic Sources</a:t>
            </a:r>
            <a:endParaRPr lang="ru-RU" dirty="0"/>
          </a:p>
        </p:txBody>
      </p:sp>
      <p:sp>
        <p:nvSpPr>
          <p:cNvPr id="4" name="Text Placeholder 3">
            <a:extLst>
              <a:ext uri="{FF2B5EF4-FFF2-40B4-BE49-F238E27FC236}">
                <a16:creationId xmlns:a16="http://schemas.microsoft.com/office/drawing/2014/main" id="{8565D450-CF0E-4B12-945F-D0057946DD7C}"/>
              </a:ext>
            </a:extLst>
          </p:cNvPr>
          <p:cNvSpPr>
            <a:spLocks noGrp="1"/>
          </p:cNvSpPr>
          <p:nvPr>
            <p:ph type="body" sz="quarter" idx="13"/>
          </p:nvPr>
        </p:nvSpPr>
        <p:spPr bwMode="grayWhite"/>
        <p:txBody>
          <a:bodyPr/>
          <a:lstStyle/>
          <a:p>
            <a:r>
              <a:rPr lang="en-US" dirty="0"/>
              <a:t>for your question </a:t>
            </a:r>
            <a:endParaRPr lang="ru-RU" dirty="0"/>
          </a:p>
        </p:txBody>
      </p:sp>
      <p:sp>
        <p:nvSpPr>
          <p:cNvPr id="7" name="Text Placeholder 6">
            <a:extLst>
              <a:ext uri="{FF2B5EF4-FFF2-40B4-BE49-F238E27FC236}">
                <a16:creationId xmlns:a16="http://schemas.microsoft.com/office/drawing/2014/main" id="{148799AE-6C70-4A22-B90A-3F8F7CFDAD67}"/>
              </a:ext>
            </a:extLst>
          </p:cNvPr>
          <p:cNvSpPr>
            <a:spLocks noGrp="1"/>
          </p:cNvSpPr>
          <p:nvPr>
            <p:ph type="body" sz="quarter" idx="20"/>
          </p:nvPr>
        </p:nvSpPr>
        <p:spPr bwMode="grayWhite"/>
        <p:txBody>
          <a:bodyPr/>
          <a:lstStyle/>
          <a:p>
            <a:r>
              <a:rPr lang="en-US" dirty="0"/>
              <a:t>Harley Haas</a:t>
            </a:r>
            <a:endParaRPr lang="ru-RU" dirty="0"/>
          </a:p>
        </p:txBody>
      </p:sp>
      <p:sp>
        <p:nvSpPr>
          <p:cNvPr id="8" name="Text Placeholder 7">
            <a:extLst>
              <a:ext uri="{FF2B5EF4-FFF2-40B4-BE49-F238E27FC236}">
                <a16:creationId xmlns:a16="http://schemas.microsoft.com/office/drawing/2014/main" id="{63743191-2C84-41E1-BD1D-4C35155B99CD}"/>
              </a:ext>
            </a:extLst>
          </p:cNvPr>
          <p:cNvSpPr>
            <a:spLocks noGrp="1"/>
          </p:cNvSpPr>
          <p:nvPr>
            <p:ph type="body" sz="quarter" idx="21"/>
          </p:nvPr>
        </p:nvSpPr>
        <p:spPr bwMode="grayWhite"/>
        <p:txBody>
          <a:bodyPr/>
          <a:lstStyle/>
          <a:p>
            <a:r>
              <a:rPr lang="en-US" dirty="0"/>
              <a:t>2020</a:t>
            </a:r>
            <a:endParaRPr lang="ru-RU" dirty="0"/>
          </a:p>
        </p:txBody>
      </p:sp>
    </p:spTree>
    <p:extLst>
      <p:ext uri="{BB962C8B-B14F-4D97-AF65-F5344CB8AC3E}">
        <p14:creationId xmlns:p14="http://schemas.microsoft.com/office/powerpoint/2010/main" val="29715957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C1BCC46-90F9-4A74-A809-606E57FCE3C6}"/>
              </a:ext>
            </a:extLst>
          </p:cNvPr>
          <p:cNvSpPr>
            <a:spLocks noGrp="1"/>
          </p:cNvSpPr>
          <p:nvPr>
            <p:ph type="title"/>
          </p:nvPr>
        </p:nvSpPr>
        <p:spPr/>
        <p:txBody>
          <a:bodyPr/>
          <a:lstStyle/>
          <a:p>
            <a:r>
              <a:rPr lang="en-US" dirty="0"/>
              <a:t>Some things to stay away from</a:t>
            </a:r>
          </a:p>
        </p:txBody>
      </p:sp>
      <p:sp>
        <p:nvSpPr>
          <p:cNvPr id="2" name="Slide Number Placeholder 1">
            <a:extLst>
              <a:ext uri="{FF2B5EF4-FFF2-40B4-BE49-F238E27FC236}">
                <a16:creationId xmlns:a16="http://schemas.microsoft.com/office/drawing/2014/main" id="{40C5F1B5-0B0D-478C-A1C9-A64B5997CFDD}"/>
              </a:ext>
            </a:extLst>
          </p:cNvPr>
          <p:cNvSpPr>
            <a:spLocks noGrp="1"/>
          </p:cNvSpPr>
          <p:nvPr>
            <p:ph type="sldNum" sz="quarter" idx="12"/>
          </p:nvPr>
        </p:nvSpPr>
        <p:spPr/>
        <p:txBody>
          <a:bodyPr/>
          <a:lstStyle/>
          <a:p>
            <a:fld id="{D495E168-DA5E-4888-8D8A-92B118324C14}" type="slidenum">
              <a:rPr lang="en-US" noProof="0" smtClean="0"/>
              <a:pPr/>
              <a:t>10</a:t>
            </a:fld>
            <a:endParaRPr lang="en-US" noProof="0" dirty="0"/>
          </a:p>
        </p:txBody>
      </p:sp>
      <p:sp>
        <p:nvSpPr>
          <p:cNvPr id="9" name="Content Placeholder 8">
            <a:extLst>
              <a:ext uri="{FF2B5EF4-FFF2-40B4-BE49-F238E27FC236}">
                <a16:creationId xmlns:a16="http://schemas.microsoft.com/office/drawing/2014/main" id="{18998736-57C4-413E-901E-3FB515F942C8}"/>
              </a:ext>
            </a:extLst>
          </p:cNvPr>
          <p:cNvSpPr>
            <a:spLocks noGrp="1"/>
          </p:cNvSpPr>
          <p:nvPr>
            <p:ph idx="1"/>
          </p:nvPr>
        </p:nvSpPr>
        <p:spPr/>
        <p:txBody>
          <a:bodyPr/>
          <a:lstStyle/>
          <a:p>
            <a:r>
              <a:rPr lang="en-US" dirty="0"/>
              <a:t>Wikipedia/online encyclopedias</a:t>
            </a:r>
          </a:p>
          <a:p>
            <a:pPr lvl="1"/>
            <a:r>
              <a:rPr lang="en-US" dirty="0"/>
              <a:t>While you can use it to see if your topic interests you, do not use for official research</a:t>
            </a:r>
          </a:p>
          <a:p>
            <a:r>
              <a:rPr lang="en-US" dirty="0"/>
              <a:t>Blogs</a:t>
            </a:r>
          </a:p>
          <a:p>
            <a:r>
              <a:rPr lang="en-US" dirty="0"/>
              <a:t>Consulting sites</a:t>
            </a:r>
          </a:p>
          <a:p>
            <a:r>
              <a:rPr lang="en-US" dirty="0"/>
              <a:t>Websites that use a suffix in attempt to mislead</a:t>
            </a:r>
          </a:p>
          <a:p>
            <a:r>
              <a:rPr lang="en-US" dirty="0"/>
              <a:t>Chat rooms/online forums</a:t>
            </a:r>
          </a:p>
        </p:txBody>
      </p:sp>
    </p:spTree>
    <p:extLst>
      <p:ext uri="{BB962C8B-B14F-4D97-AF65-F5344CB8AC3E}">
        <p14:creationId xmlns:p14="http://schemas.microsoft.com/office/powerpoint/2010/main" val="36451545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849A19-3C38-437E-9AD0-F2D26DE97409}"/>
              </a:ext>
            </a:extLst>
          </p:cNvPr>
          <p:cNvSpPr>
            <a:spLocks noGrp="1"/>
          </p:cNvSpPr>
          <p:nvPr>
            <p:ph type="sldNum" sz="quarter" idx="12"/>
          </p:nvPr>
        </p:nvSpPr>
        <p:spPr>
          <a:xfrm>
            <a:off x="5821279" y="6273660"/>
            <a:ext cx="549442" cy="365125"/>
          </a:xfrm>
        </p:spPr>
        <p:txBody>
          <a:bodyPr anchor="ctr">
            <a:normAutofit/>
          </a:bodyPr>
          <a:lstStyle/>
          <a:p>
            <a:pPr>
              <a:spcAft>
                <a:spcPts val="600"/>
              </a:spcAft>
            </a:pPr>
            <a:fld id="{D495E168-DA5E-4888-8D8A-92B118324C14}" type="slidenum">
              <a:rPr lang="en-US" noProof="0" smtClean="0"/>
              <a:pPr>
                <a:spcAft>
                  <a:spcPts val="600"/>
                </a:spcAft>
              </a:pPr>
              <a:t>11</a:t>
            </a:fld>
            <a:endParaRPr lang="en-US" noProof="0"/>
          </a:p>
        </p:txBody>
      </p:sp>
      <p:sp>
        <p:nvSpPr>
          <p:cNvPr id="6" name="Title 5">
            <a:extLst>
              <a:ext uri="{FF2B5EF4-FFF2-40B4-BE49-F238E27FC236}">
                <a16:creationId xmlns:a16="http://schemas.microsoft.com/office/drawing/2014/main" id="{A264EAB5-BADB-4AA6-A2C9-38070B52997F}"/>
              </a:ext>
            </a:extLst>
          </p:cNvPr>
          <p:cNvSpPr>
            <a:spLocks noGrp="1"/>
          </p:cNvSpPr>
          <p:nvPr>
            <p:ph type="title"/>
          </p:nvPr>
        </p:nvSpPr>
        <p:spPr>
          <a:xfrm>
            <a:off x="839788" y="908050"/>
            <a:ext cx="3932237" cy="1149349"/>
          </a:xfrm>
        </p:spPr>
        <p:txBody>
          <a:bodyPr anchor="b">
            <a:normAutofit/>
          </a:bodyPr>
          <a:lstStyle/>
          <a:p>
            <a:r>
              <a:rPr lang="en-US" dirty="0"/>
              <a:t>Can you reference it properly?</a:t>
            </a:r>
          </a:p>
        </p:txBody>
      </p:sp>
      <p:sp>
        <p:nvSpPr>
          <p:cNvPr id="16" name="Text Placeholder 4">
            <a:extLst>
              <a:ext uri="{FF2B5EF4-FFF2-40B4-BE49-F238E27FC236}">
                <a16:creationId xmlns:a16="http://schemas.microsoft.com/office/drawing/2014/main" id="{73F57C5C-9995-4150-A91E-07D2D20AED79}"/>
              </a:ext>
            </a:extLst>
          </p:cNvPr>
          <p:cNvSpPr>
            <a:spLocks noGrp="1"/>
          </p:cNvSpPr>
          <p:nvPr>
            <p:ph type="body" sz="half" idx="2"/>
          </p:nvPr>
        </p:nvSpPr>
        <p:spPr>
          <a:xfrm>
            <a:off x="839788" y="2353200"/>
            <a:ext cx="3932237" cy="3515787"/>
          </a:xfrm>
        </p:spPr>
        <p:txBody>
          <a:bodyPr/>
          <a:lstStyle/>
          <a:p>
            <a:pPr marL="285750" indent="-285750">
              <a:buFont typeface="Arial" panose="020B0604020202020204" pitchFamily="34" charset="0"/>
              <a:buChar char="•"/>
            </a:pPr>
            <a:r>
              <a:rPr lang="en-US" dirty="0"/>
              <a:t>If you can’t fully fill out the reference information for that type of source, you may need to look elsewhere for your information, as the strength of the source and your validation will weaken</a:t>
            </a:r>
          </a:p>
          <a:p>
            <a:pPr marL="285750" indent="-285750">
              <a:buFont typeface="Arial" panose="020B0604020202020204" pitchFamily="34" charset="0"/>
              <a:buChar char="•"/>
            </a:pPr>
            <a:r>
              <a:rPr lang="en-US" dirty="0"/>
              <a:t>If you can fully fill out the reference information, it indicates you’re off to a good start</a:t>
            </a:r>
          </a:p>
          <a:p>
            <a:pPr marL="285750" indent="-285750">
              <a:buFont typeface="Arial" panose="020B0604020202020204" pitchFamily="34" charset="0"/>
              <a:buChar char="•"/>
            </a:pPr>
            <a:r>
              <a:rPr lang="en-US" dirty="0"/>
              <a:t>Even if you can fill it out, you’ll have to do further investigation to make sure the source is reputable</a:t>
            </a:r>
          </a:p>
          <a:p>
            <a:endParaRPr lang="en-US" dirty="0"/>
          </a:p>
        </p:txBody>
      </p:sp>
      <p:pic>
        <p:nvPicPr>
          <p:cNvPr id="11" name="Picture Placeholder 10" descr="A screenshot of a cell phone&#10;&#10;Description automatically generated">
            <a:extLst>
              <a:ext uri="{FF2B5EF4-FFF2-40B4-BE49-F238E27FC236}">
                <a16:creationId xmlns:a16="http://schemas.microsoft.com/office/drawing/2014/main" id="{FFCC1BC4-30DA-4FC9-B6BE-56FDCE6F25AD}"/>
              </a:ext>
            </a:extLst>
          </p:cNvPr>
          <p:cNvPicPr>
            <a:picLocks noGrp="1" noChangeAspect="1"/>
          </p:cNvPicPr>
          <p:nvPr>
            <p:ph idx="1"/>
          </p:nvPr>
        </p:nvPicPr>
        <p:blipFill rotWithShape="1">
          <a:blip r:embed="rId2"/>
          <a:srcRect l="4960" r="9120" b="2"/>
          <a:stretch/>
        </p:blipFill>
        <p:spPr>
          <a:xfrm>
            <a:off x="5516880" y="908051"/>
            <a:ext cx="5835332" cy="4957762"/>
          </a:xfrm>
          <a:noFill/>
        </p:spPr>
      </p:pic>
    </p:spTree>
    <p:extLst>
      <p:ext uri="{BB962C8B-B14F-4D97-AF65-F5344CB8AC3E}">
        <p14:creationId xmlns:p14="http://schemas.microsoft.com/office/powerpoint/2010/main" val="11566574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7F8F01-774A-4899-B497-FB71A735F6B5}"/>
              </a:ext>
            </a:extLst>
          </p:cNvPr>
          <p:cNvSpPr>
            <a:spLocks noGrp="1"/>
          </p:cNvSpPr>
          <p:nvPr>
            <p:ph type="sldNum" sz="quarter" idx="12"/>
          </p:nvPr>
        </p:nvSpPr>
        <p:spPr/>
        <p:txBody>
          <a:bodyPr/>
          <a:lstStyle/>
          <a:p>
            <a:fld id="{D495E168-DA5E-4888-8D8A-92B118324C14}" type="slidenum">
              <a:rPr lang="en-US" noProof="0" smtClean="0"/>
              <a:pPr/>
              <a:t>12</a:t>
            </a:fld>
            <a:endParaRPr lang="en-US" noProof="0" dirty="0"/>
          </a:p>
        </p:txBody>
      </p:sp>
      <p:sp>
        <p:nvSpPr>
          <p:cNvPr id="6" name="Text Placeholder 5">
            <a:extLst>
              <a:ext uri="{FF2B5EF4-FFF2-40B4-BE49-F238E27FC236}">
                <a16:creationId xmlns:a16="http://schemas.microsoft.com/office/drawing/2014/main" id="{53B1AEC2-A52D-40EB-BCBE-4FDFEFA4E8CA}"/>
              </a:ext>
            </a:extLst>
          </p:cNvPr>
          <p:cNvSpPr>
            <a:spLocks noGrp="1"/>
          </p:cNvSpPr>
          <p:nvPr>
            <p:ph type="body" idx="1"/>
          </p:nvPr>
        </p:nvSpPr>
        <p:spPr>
          <a:xfrm>
            <a:off x="1791115" y="1883456"/>
            <a:ext cx="4183650" cy="454353"/>
          </a:xfrm>
        </p:spPr>
        <p:txBody>
          <a:bodyPr/>
          <a:lstStyle/>
          <a:p>
            <a:r>
              <a:rPr lang="en-US" dirty="0"/>
              <a:t>Authors</a:t>
            </a:r>
          </a:p>
        </p:txBody>
      </p:sp>
      <p:sp>
        <p:nvSpPr>
          <p:cNvPr id="8" name="Text Placeholder 7">
            <a:extLst>
              <a:ext uri="{FF2B5EF4-FFF2-40B4-BE49-F238E27FC236}">
                <a16:creationId xmlns:a16="http://schemas.microsoft.com/office/drawing/2014/main" id="{C76D9B80-33EC-4C9F-9F38-EACC75C41F11}"/>
              </a:ext>
            </a:extLst>
          </p:cNvPr>
          <p:cNvSpPr>
            <a:spLocks noGrp="1"/>
          </p:cNvSpPr>
          <p:nvPr>
            <p:ph type="body" idx="18"/>
          </p:nvPr>
        </p:nvSpPr>
        <p:spPr>
          <a:xfrm>
            <a:off x="7810790" y="1788651"/>
            <a:ext cx="4183650" cy="454353"/>
          </a:xfrm>
        </p:spPr>
        <p:txBody>
          <a:bodyPr/>
          <a:lstStyle/>
          <a:p>
            <a:r>
              <a:rPr lang="en-US" dirty="0"/>
              <a:t>Publishers</a:t>
            </a:r>
          </a:p>
        </p:txBody>
      </p:sp>
      <p:sp>
        <p:nvSpPr>
          <p:cNvPr id="9" name="Text Placeholder 8">
            <a:extLst>
              <a:ext uri="{FF2B5EF4-FFF2-40B4-BE49-F238E27FC236}">
                <a16:creationId xmlns:a16="http://schemas.microsoft.com/office/drawing/2014/main" id="{6F18125A-E519-4DBF-8AA1-A5411FFA4159}"/>
              </a:ext>
            </a:extLst>
          </p:cNvPr>
          <p:cNvSpPr>
            <a:spLocks noGrp="1"/>
          </p:cNvSpPr>
          <p:nvPr>
            <p:ph type="body" sz="quarter" idx="20"/>
          </p:nvPr>
        </p:nvSpPr>
        <p:spPr>
          <a:xfrm>
            <a:off x="1199255" y="2737712"/>
            <a:ext cx="4365625" cy="2333625"/>
          </a:xfrm>
        </p:spPr>
        <p:txBody>
          <a:bodyPr>
            <a:noAutofit/>
          </a:bodyPr>
          <a:lstStyle/>
          <a:p>
            <a:r>
              <a:rPr lang="en-US" dirty="0"/>
              <a:t>Is the author identifiable? </a:t>
            </a:r>
          </a:p>
          <a:p>
            <a:pPr lvl="1"/>
            <a:r>
              <a:rPr lang="en-US" sz="1600" dirty="0">
                <a:solidFill>
                  <a:schemeClr val="tx2"/>
                </a:solidFill>
              </a:rPr>
              <a:t>Never use a source whose author is not cited.</a:t>
            </a:r>
          </a:p>
          <a:p>
            <a:r>
              <a:rPr lang="en-US" dirty="0"/>
              <a:t>Is the author a professional in their field?</a:t>
            </a:r>
          </a:p>
          <a:p>
            <a:r>
              <a:rPr lang="en-US" dirty="0"/>
              <a:t>If the author’s name is unfamiliar, is the site linked to an established authority on the subject?</a:t>
            </a:r>
          </a:p>
          <a:p>
            <a:r>
              <a:rPr lang="en-US" dirty="0"/>
              <a:t> Has this author been cited by professionals or by another respectable website? </a:t>
            </a:r>
            <a:r>
              <a:rPr lang="en-US" sz="1200" dirty="0">
                <a:solidFill>
                  <a:schemeClr val="tx2"/>
                </a:solidFill>
              </a:rPr>
              <a:t>(see literature search)</a:t>
            </a:r>
            <a:endParaRPr lang="en-US" sz="1200" dirty="0"/>
          </a:p>
          <a:p>
            <a:r>
              <a:rPr lang="en-US" dirty="0"/>
              <a:t> Does the website belong to an individual, or is it part of a site maintained by an organization, academic institution, or other group?</a:t>
            </a:r>
          </a:p>
        </p:txBody>
      </p:sp>
      <p:sp>
        <p:nvSpPr>
          <p:cNvPr id="10" name="Text Placeholder 9">
            <a:extLst>
              <a:ext uri="{FF2B5EF4-FFF2-40B4-BE49-F238E27FC236}">
                <a16:creationId xmlns:a16="http://schemas.microsoft.com/office/drawing/2014/main" id="{CD8354FF-9B30-4A73-BCC4-0C43B5175DC2}"/>
              </a:ext>
            </a:extLst>
          </p:cNvPr>
          <p:cNvSpPr>
            <a:spLocks noGrp="1"/>
          </p:cNvSpPr>
          <p:nvPr>
            <p:ph type="body" sz="quarter" idx="21"/>
          </p:nvPr>
        </p:nvSpPr>
        <p:spPr>
          <a:xfrm>
            <a:off x="6627122" y="2731264"/>
            <a:ext cx="4365625" cy="3285626"/>
          </a:xfrm>
        </p:spPr>
        <p:txBody>
          <a:bodyPr/>
          <a:lstStyle/>
          <a:p>
            <a:r>
              <a:rPr lang="en-US" dirty="0"/>
              <a:t>Is the type of material appropriate? </a:t>
            </a:r>
          </a:p>
          <a:p>
            <a:r>
              <a:rPr lang="en-US" dirty="0"/>
              <a:t>Is the site sponsored by a respected organization? </a:t>
            </a:r>
          </a:p>
          <a:p>
            <a:pPr lvl="1"/>
            <a:r>
              <a:rPr lang="en-US" sz="1400" dirty="0">
                <a:solidFill>
                  <a:schemeClr val="tx2"/>
                </a:solidFill>
              </a:rPr>
              <a:t>Ex. A UNESCO report is backed by the United Nations</a:t>
            </a:r>
          </a:p>
          <a:p>
            <a:r>
              <a:rPr lang="en-US" dirty="0"/>
              <a:t>Does the source include a bibliography and/or citations that can be used for comparing or verifying data and other information?</a:t>
            </a:r>
          </a:p>
          <a:p>
            <a:r>
              <a:rPr lang="en-US" dirty="0"/>
              <a:t> Do many mechanical errors (e.g., grammatical errors, typos, etc.) appear in the text?</a:t>
            </a:r>
          </a:p>
        </p:txBody>
      </p:sp>
      <p:sp>
        <p:nvSpPr>
          <p:cNvPr id="2" name="Title 1">
            <a:extLst>
              <a:ext uri="{FF2B5EF4-FFF2-40B4-BE49-F238E27FC236}">
                <a16:creationId xmlns:a16="http://schemas.microsoft.com/office/drawing/2014/main" id="{EF8C361C-2FB7-4340-A1D4-C58B28813CAC}"/>
              </a:ext>
            </a:extLst>
          </p:cNvPr>
          <p:cNvSpPr>
            <a:spLocks noGrp="1"/>
          </p:cNvSpPr>
          <p:nvPr>
            <p:ph type="title"/>
          </p:nvPr>
        </p:nvSpPr>
        <p:spPr/>
        <p:txBody>
          <a:bodyPr/>
          <a:lstStyle/>
          <a:p>
            <a:r>
              <a:rPr lang="en-US" dirty="0"/>
              <a:t>Criteria for “Reputable”</a:t>
            </a:r>
          </a:p>
        </p:txBody>
      </p:sp>
    </p:spTree>
    <p:extLst>
      <p:ext uri="{BB962C8B-B14F-4D97-AF65-F5344CB8AC3E}">
        <p14:creationId xmlns:p14="http://schemas.microsoft.com/office/powerpoint/2010/main" val="17960269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C1A0DC-3A45-4140-866B-9999E475167A}"/>
              </a:ext>
            </a:extLst>
          </p:cNvPr>
          <p:cNvSpPr>
            <a:spLocks noGrp="1"/>
          </p:cNvSpPr>
          <p:nvPr>
            <p:ph type="sldNum" sz="quarter" idx="12"/>
          </p:nvPr>
        </p:nvSpPr>
        <p:spPr/>
        <p:txBody>
          <a:bodyPr/>
          <a:lstStyle/>
          <a:p>
            <a:fld id="{D495E168-DA5E-4888-8D8A-92B118324C14}" type="slidenum">
              <a:rPr lang="en-US" noProof="0" smtClean="0"/>
              <a:pPr/>
              <a:t>13</a:t>
            </a:fld>
            <a:endParaRPr lang="en-US" noProof="0" dirty="0"/>
          </a:p>
        </p:txBody>
      </p:sp>
      <p:sp>
        <p:nvSpPr>
          <p:cNvPr id="8" name="Title 7">
            <a:extLst>
              <a:ext uri="{FF2B5EF4-FFF2-40B4-BE49-F238E27FC236}">
                <a16:creationId xmlns:a16="http://schemas.microsoft.com/office/drawing/2014/main" id="{CF10D17C-C4EF-4505-8408-FACCEF15AF85}"/>
              </a:ext>
            </a:extLst>
          </p:cNvPr>
          <p:cNvSpPr>
            <a:spLocks noGrp="1"/>
          </p:cNvSpPr>
          <p:nvPr>
            <p:ph type="title"/>
          </p:nvPr>
        </p:nvSpPr>
        <p:spPr/>
        <p:txBody>
          <a:bodyPr>
            <a:normAutofit fontScale="90000"/>
          </a:bodyPr>
          <a:lstStyle/>
          <a:p>
            <a:r>
              <a:rPr lang="en-US" dirty="0"/>
              <a:t>Peer reviewed Sources</a:t>
            </a:r>
          </a:p>
        </p:txBody>
      </p:sp>
      <p:sp>
        <p:nvSpPr>
          <p:cNvPr id="9" name="Text Placeholder 8">
            <a:extLst>
              <a:ext uri="{FF2B5EF4-FFF2-40B4-BE49-F238E27FC236}">
                <a16:creationId xmlns:a16="http://schemas.microsoft.com/office/drawing/2014/main" id="{64439A57-55A3-49FC-AA64-7675496DB9A6}"/>
              </a:ext>
            </a:extLst>
          </p:cNvPr>
          <p:cNvSpPr>
            <a:spLocks noGrp="1"/>
          </p:cNvSpPr>
          <p:nvPr>
            <p:ph type="body" sz="quarter" idx="13"/>
          </p:nvPr>
        </p:nvSpPr>
        <p:spPr>
          <a:xfrm>
            <a:off x="838200" y="1860001"/>
            <a:ext cx="10515600" cy="468312"/>
          </a:xfrm>
        </p:spPr>
        <p:txBody>
          <a:bodyPr>
            <a:normAutofit/>
          </a:bodyPr>
          <a:lstStyle/>
          <a:p>
            <a:pPr marL="0" indent="0" algn="ctr">
              <a:buNone/>
            </a:pPr>
            <a:r>
              <a:rPr lang="en-US" dirty="0"/>
              <a:t>A source from one of the following publishers is likely to be peer reviewed and of high quality</a:t>
            </a:r>
          </a:p>
        </p:txBody>
      </p:sp>
      <p:sp>
        <p:nvSpPr>
          <p:cNvPr id="10" name="TextBox 9">
            <a:extLst>
              <a:ext uri="{FF2B5EF4-FFF2-40B4-BE49-F238E27FC236}">
                <a16:creationId xmlns:a16="http://schemas.microsoft.com/office/drawing/2014/main" id="{5B812D02-9481-4C95-8CE1-9BA2C02ED351}"/>
              </a:ext>
            </a:extLst>
          </p:cNvPr>
          <p:cNvSpPr txBox="1"/>
          <p:nvPr/>
        </p:nvSpPr>
        <p:spPr>
          <a:xfrm>
            <a:off x="1066800" y="3046521"/>
            <a:ext cx="4754479" cy="2523768"/>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2"/>
                </a:solidFill>
              </a:rPr>
              <a:t>Elsevier </a:t>
            </a:r>
          </a:p>
          <a:p>
            <a:pPr marL="342900" indent="-342900">
              <a:buFont typeface="Arial" panose="020B0604020202020204" pitchFamily="34" charset="0"/>
              <a:buChar char="•"/>
            </a:pPr>
            <a:r>
              <a:rPr lang="en-US" sz="2000" dirty="0">
                <a:solidFill>
                  <a:schemeClr val="tx2"/>
                </a:solidFill>
              </a:rPr>
              <a:t>Wolters-Kluwer</a:t>
            </a:r>
          </a:p>
          <a:p>
            <a:pPr marL="342900" indent="-342900">
              <a:buFont typeface="Arial" panose="020B0604020202020204" pitchFamily="34" charset="0"/>
              <a:buChar char="•"/>
            </a:pPr>
            <a:r>
              <a:rPr lang="en-US" sz="2000" dirty="0">
                <a:solidFill>
                  <a:schemeClr val="tx2"/>
                </a:solidFill>
              </a:rPr>
              <a:t>Pearson</a:t>
            </a:r>
          </a:p>
          <a:p>
            <a:pPr marL="342900" indent="-342900">
              <a:buFont typeface="Arial" panose="020B0604020202020204" pitchFamily="34" charset="0"/>
              <a:buChar char="•"/>
            </a:pPr>
            <a:r>
              <a:rPr lang="en-US" sz="2000" dirty="0">
                <a:solidFill>
                  <a:schemeClr val="tx2"/>
                </a:solidFill>
              </a:rPr>
              <a:t>Cengage</a:t>
            </a:r>
          </a:p>
          <a:p>
            <a:pPr marL="342900" indent="-342900">
              <a:buFont typeface="Arial" panose="020B0604020202020204" pitchFamily="34" charset="0"/>
              <a:buChar char="•"/>
            </a:pPr>
            <a:r>
              <a:rPr lang="en-US" sz="2000" dirty="0">
                <a:solidFill>
                  <a:schemeClr val="tx2"/>
                </a:solidFill>
              </a:rPr>
              <a:t>Cambridge University Press </a:t>
            </a:r>
          </a:p>
          <a:p>
            <a:pPr marL="342900" indent="-342900">
              <a:buFont typeface="Arial" panose="020B0604020202020204" pitchFamily="34" charset="0"/>
              <a:buChar char="•"/>
            </a:pPr>
            <a:r>
              <a:rPr lang="en-US" sz="2000" dirty="0">
                <a:solidFill>
                  <a:schemeClr val="tx2"/>
                </a:solidFill>
              </a:rPr>
              <a:t>Oxford University Press </a:t>
            </a:r>
          </a:p>
          <a:p>
            <a:pPr marL="342900" indent="-342900">
              <a:buFont typeface="Arial" panose="020B0604020202020204" pitchFamily="34" charset="0"/>
              <a:buChar char="•"/>
            </a:pPr>
            <a:r>
              <a:rPr lang="en-US" sz="2000" dirty="0">
                <a:solidFill>
                  <a:schemeClr val="tx2"/>
                </a:solidFill>
              </a:rPr>
              <a:t>Palgrave Macmillan </a:t>
            </a:r>
          </a:p>
          <a:p>
            <a:endParaRPr lang="en-US" dirty="0"/>
          </a:p>
        </p:txBody>
      </p:sp>
      <p:sp>
        <p:nvSpPr>
          <p:cNvPr id="11" name="TextBox 10">
            <a:extLst>
              <a:ext uri="{FF2B5EF4-FFF2-40B4-BE49-F238E27FC236}">
                <a16:creationId xmlns:a16="http://schemas.microsoft.com/office/drawing/2014/main" id="{BD51EB12-8BB6-40A4-9049-B5A9CB34A338}"/>
              </a:ext>
            </a:extLst>
          </p:cNvPr>
          <p:cNvSpPr txBox="1"/>
          <p:nvPr/>
        </p:nvSpPr>
        <p:spPr>
          <a:xfrm>
            <a:off x="6370721" y="2905820"/>
            <a:ext cx="4343400" cy="2831544"/>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2"/>
                </a:solidFill>
              </a:rPr>
              <a:t>Wiley-Blackwell</a:t>
            </a:r>
          </a:p>
          <a:p>
            <a:pPr marL="342900" indent="-342900">
              <a:buFont typeface="Arial" panose="020B0604020202020204" pitchFamily="34" charset="0"/>
              <a:buChar char="•"/>
            </a:pPr>
            <a:r>
              <a:rPr lang="en-US" sz="2000" dirty="0">
                <a:solidFill>
                  <a:schemeClr val="tx2"/>
                </a:solidFill>
              </a:rPr>
              <a:t>SAGE Publications </a:t>
            </a:r>
          </a:p>
          <a:p>
            <a:pPr marL="342900" indent="-342900">
              <a:buFont typeface="Arial" panose="020B0604020202020204" pitchFamily="34" charset="0"/>
              <a:buChar char="•"/>
            </a:pPr>
            <a:r>
              <a:rPr lang="en-US" sz="2000" dirty="0">
                <a:solidFill>
                  <a:schemeClr val="tx2"/>
                </a:solidFill>
              </a:rPr>
              <a:t>McGraw Hill</a:t>
            </a:r>
          </a:p>
          <a:p>
            <a:pPr marL="342900" indent="-342900">
              <a:buFont typeface="Arial" panose="020B0604020202020204" pitchFamily="34" charset="0"/>
              <a:buChar char="•"/>
            </a:pPr>
            <a:r>
              <a:rPr lang="en-US" sz="2000" dirty="0">
                <a:solidFill>
                  <a:schemeClr val="tx2"/>
                </a:solidFill>
              </a:rPr>
              <a:t>Nature </a:t>
            </a:r>
          </a:p>
          <a:p>
            <a:pPr marL="342900" indent="-342900">
              <a:buFont typeface="Arial" panose="020B0604020202020204" pitchFamily="34" charset="0"/>
              <a:buChar char="•"/>
            </a:pPr>
            <a:r>
              <a:rPr lang="en-US" sz="2000" dirty="0">
                <a:solidFill>
                  <a:schemeClr val="tx2"/>
                </a:solidFill>
              </a:rPr>
              <a:t>Taylor &amp; Francis / Routledge</a:t>
            </a:r>
          </a:p>
          <a:p>
            <a:pPr marL="342900" indent="-342900">
              <a:buFont typeface="Arial" panose="020B0604020202020204" pitchFamily="34" charset="0"/>
              <a:buChar char="•"/>
            </a:pPr>
            <a:r>
              <a:rPr lang="en-US" sz="2000" dirty="0">
                <a:solidFill>
                  <a:schemeClr val="tx2"/>
                </a:solidFill>
              </a:rPr>
              <a:t>Harcourt </a:t>
            </a:r>
          </a:p>
          <a:p>
            <a:pPr marL="342900" indent="-342900">
              <a:buFont typeface="Arial" panose="020B0604020202020204" pitchFamily="34" charset="0"/>
              <a:buChar char="•"/>
            </a:pPr>
            <a:r>
              <a:rPr lang="en-US" sz="2000" dirty="0">
                <a:solidFill>
                  <a:schemeClr val="tx2"/>
                </a:solidFill>
              </a:rPr>
              <a:t>Ashgate </a:t>
            </a:r>
          </a:p>
          <a:p>
            <a:pPr marL="342900" indent="-342900">
              <a:buFont typeface="Arial" panose="020B0604020202020204" pitchFamily="34" charset="0"/>
              <a:buChar char="•"/>
            </a:pPr>
            <a:r>
              <a:rPr lang="en-US" sz="2000" dirty="0" err="1">
                <a:solidFill>
                  <a:schemeClr val="tx2"/>
                </a:solidFill>
              </a:rPr>
              <a:t>PLoS</a:t>
            </a:r>
            <a:endParaRPr lang="en-US" sz="2000" dirty="0">
              <a:solidFill>
                <a:schemeClr val="tx2"/>
              </a:solidFill>
            </a:endParaRPr>
          </a:p>
          <a:p>
            <a:endParaRPr lang="en-US" dirty="0"/>
          </a:p>
        </p:txBody>
      </p:sp>
    </p:spTree>
    <p:extLst>
      <p:ext uri="{BB962C8B-B14F-4D97-AF65-F5344CB8AC3E}">
        <p14:creationId xmlns:p14="http://schemas.microsoft.com/office/powerpoint/2010/main" val="4276247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D027F1-92F4-41C0-910C-1CE481FA2332}"/>
              </a:ext>
            </a:extLst>
          </p:cNvPr>
          <p:cNvSpPr/>
          <p:nvPr/>
        </p:nvSpPr>
        <p:spPr>
          <a:xfrm>
            <a:off x="0" y="0"/>
            <a:ext cx="12192000" cy="6858000"/>
          </a:xfrm>
          <a:prstGeom prst="rect">
            <a:avLst/>
          </a:prstGeom>
          <a:solidFill>
            <a:schemeClr val="bg2">
              <a:alpha val="85000"/>
            </a:schemeClr>
          </a:solidFill>
          <a:ln w="12700" cap="flat">
            <a:noFill/>
            <a:prstDash val="solid"/>
            <a:miter/>
          </a:ln>
        </p:spPr>
        <p:txBody>
          <a:bodyPr rtlCol="0" anchor="ctr"/>
          <a:lstStyle/>
          <a:p>
            <a:pPr algn="l"/>
            <a:endParaRPr lang="en-US" dirty="0"/>
          </a:p>
        </p:txBody>
      </p:sp>
      <p:sp>
        <p:nvSpPr>
          <p:cNvPr id="4" name="Title 3">
            <a:extLst>
              <a:ext uri="{FF2B5EF4-FFF2-40B4-BE49-F238E27FC236}">
                <a16:creationId xmlns:a16="http://schemas.microsoft.com/office/drawing/2014/main" id="{75FED746-7B98-4BA1-AD82-7D9D865CD9E2}"/>
              </a:ext>
            </a:extLst>
          </p:cNvPr>
          <p:cNvSpPr>
            <a:spLocks noGrp="1"/>
          </p:cNvSpPr>
          <p:nvPr>
            <p:ph type="title"/>
          </p:nvPr>
        </p:nvSpPr>
        <p:spPr>
          <a:xfrm>
            <a:off x="1037020" y="2330744"/>
            <a:ext cx="10117959" cy="1517356"/>
          </a:xfrm>
        </p:spPr>
        <p:txBody>
          <a:bodyPr/>
          <a:lstStyle/>
          <a:p>
            <a:r>
              <a:rPr lang="en-US" dirty="0">
                <a:solidFill>
                  <a:schemeClr val="tx2"/>
                </a:solidFill>
              </a:rPr>
              <a:t>Finding the Sources</a:t>
            </a:r>
          </a:p>
        </p:txBody>
      </p:sp>
    </p:spTree>
    <p:extLst>
      <p:ext uri="{BB962C8B-B14F-4D97-AF65-F5344CB8AC3E}">
        <p14:creationId xmlns:p14="http://schemas.microsoft.com/office/powerpoint/2010/main" val="13679926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43FE0-305A-4801-B3A0-D885FB8A619D}"/>
              </a:ext>
            </a:extLst>
          </p:cNvPr>
          <p:cNvSpPr>
            <a:spLocks noGrp="1"/>
          </p:cNvSpPr>
          <p:nvPr>
            <p:ph type="title"/>
          </p:nvPr>
        </p:nvSpPr>
        <p:spPr>
          <a:xfrm>
            <a:off x="838200" y="304165"/>
            <a:ext cx="10515600" cy="1325563"/>
          </a:xfrm>
        </p:spPr>
        <p:txBody>
          <a:bodyPr/>
          <a:lstStyle/>
          <a:p>
            <a:r>
              <a:rPr lang="en-US" dirty="0"/>
              <a:t>Start with a literature search</a:t>
            </a:r>
          </a:p>
        </p:txBody>
      </p:sp>
      <p:sp>
        <p:nvSpPr>
          <p:cNvPr id="4" name="Slide Number Placeholder 3">
            <a:extLst>
              <a:ext uri="{FF2B5EF4-FFF2-40B4-BE49-F238E27FC236}">
                <a16:creationId xmlns:a16="http://schemas.microsoft.com/office/drawing/2014/main" id="{459E8370-EFF2-4EE4-B7BB-756D4A1FA795}"/>
              </a:ext>
            </a:extLst>
          </p:cNvPr>
          <p:cNvSpPr>
            <a:spLocks noGrp="1"/>
          </p:cNvSpPr>
          <p:nvPr>
            <p:ph type="sldNum" sz="quarter" idx="12"/>
          </p:nvPr>
        </p:nvSpPr>
        <p:spPr/>
        <p:txBody>
          <a:bodyPr/>
          <a:lstStyle/>
          <a:p>
            <a:fld id="{D495E168-DA5E-4888-8D8A-92B118324C14}" type="slidenum">
              <a:rPr lang="en-US" noProof="0" smtClean="0"/>
              <a:pPr/>
              <a:t>15</a:t>
            </a:fld>
            <a:endParaRPr lang="en-US" noProof="0" dirty="0"/>
          </a:p>
        </p:txBody>
      </p:sp>
      <p:sp>
        <p:nvSpPr>
          <p:cNvPr id="5" name="Content Placeholder 4">
            <a:extLst>
              <a:ext uri="{FF2B5EF4-FFF2-40B4-BE49-F238E27FC236}">
                <a16:creationId xmlns:a16="http://schemas.microsoft.com/office/drawing/2014/main" id="{8AF25191-DC91-41BA-ABC6-88954AB0F495}"/>
              </a:ext>
            </a:extLst>
          </p:cNvPr>
          <p:cNvSpPr>
            <a:spLocks noGrp="1"/>
          </p:cNvSpPr>
          <p:nvPr>
            <p:ph idx="1"/>
          </p:nvPr>
        </p:nvSpPr>
        <p:spPr/>
        <p:txBody>
          <a:bodyPr/>
          <a:lstStyle/>
          <a:p>
            <a:r>
              <a:rPr lang="en-US" dirty="0"/>
              <a:t>Literature search: finding sources and materials you can draw on in your research will help you to decide whether or not you need to do any extra research to generate data for yourself or not</a:t>
            </a:r>
          </a:p>
          <a:p>
            <a:pPr lvl="1"/>
            <a:r>
              <a:rPr lang="en-US" dirty="0"/>
              <a:t>This will help you make your list of sources to investigate</a:t>
            </a:r>
          </a:p>
          <a:p>
            <a:pPr lvl="1"/>
            <a:r>
              <a:rPr lang="en-US" dirty="0"/>
              <a:t>Looking at the bibliographies of the sources you find will ensure you do not miss any information/helpful sources</a:t>
            </a:r>
          </a:p>
          <a:p>
            <a:endParaRPr lang="en-US" dirty="0"/>
          </a:p>
        </p:txBody>
      </p:sp>
    </p:spTree>
    <p:extLst>
      <p:ext uri="{BB962C8B-B14F-4D97-AF65-F5344CB8AC3E}">
        <p14:creationId xmlns:p14="http://schemas.microsoft.com/office/powerpoint/2010/main" val="29196899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F4089A-DC38-43AC-BF1A-47A808F58060}"/>
              </a:ext>
            </a:extLst>
          </p:cNvPr>
          <p:cNvSpPr>
            <a:spLocks noGrp="1"/>
          </p:cNvSpPr>
          <p:nvPr>
            <p:ph type="sldNum" sz="quarter" idx="12"/>
          </p:nvPr>
        </p:nvSpPr>
        <p:spPr>
          <a:xfrm>
            <a:off x="5821279" y="6273660"/>
            <a:ext cx="549442" cy="365125"/>
          </a:xfrm>
        </p:spPr>
        <p:txBody>
          <a:bodyPr anchor="ctr">
            <a:normAutofit/>
          </a:bodyPr>
          <a:lstStyle/>
          <a:p>
            <a:pPr>
              <a:spcAft>
                <a:spcPts val="600"/>
              </a:spcAft>
            </a:pPr>
            <a:fld id="{D495E168-DA5E-4888-8D8A-92B118324C14}" type="slidenum">
              <a:rPr lang="en-US" noProof="0" smtClean="0"/>
              <a:pPr>
                <a:spcAft>
                  <a:spcPts val="600"/>
                </a:spcAft>
              </a:pPr>
              <a:t>16</a:t>
            </a:fld>
            <a:endParaRPr lang="en-US" noProof="0"/>
          </a:p>
        </p:txBody>
      </p:sp>
      <p:sp>
        <p:nvSpPr>
          <p:cNvPr id="2" name="Title 1">
            <a:extLst>
              <a:ext uri="{FF2B5EF4-FFF2-40B4-BE49-F238E27FC236}">
                <a16:creationId xmlns:a16="http://schemas.microsoft.com/office/drawing/2014/main" id="{07DEACAE-8B89-4123-AA6C-280ADB630D79}"/>
              </a:ext>
            </a:extLst>
          </p:cNvPr>
          <p:cNvSpPr>
            <a:spLocks noGrp="1"/>
          </p:cNvSpPr>
          <p:nvPr>
            <p:ph type="title"/>
          </p:nvPr>
        </p:nvSpPr>
        <p:spPr>
          <a:xfrm>
            <a:off x="2013284" y="5868367"/>
            <a:ext cx="8165432" cy="363600"/>
          </a:xfrm>
        </p:spPr>
        <p:txBody>
          <a:bodyPr anchor="ctr">
            <a:normAutofit/>
          </a:bodyPr>
          <a:lstStyle/>
          <a:p>
            <a:r>
              <a:rPr lang="en-US" dirty="0"/>
              <a:t>Keep track of sources</a:t>
            </a:r>
          </a:p>
        </p:txBody>
      </p:sp>
      <p:graphicFrame>
        <p:nvGraphicFramePr>
          <p:cNvPr id="7" name="Content Placeholder 4">
            <a:extLst>
              <a:ext uri="{FF2B5EF4-FFF2-40B4-BE49-F238E27FC236}">
                <a16:creationId xmlns:a16="http://schemas.microsoft.com/office/drawing/2014/main" id="{A79807F6-49F2-404C-84C7-E877C1CC0461}"/>
              </a:ext>
            </a:extLst>
          </p:cNvPr>
          <p:cNvGraphicFramePr>
            <a:graphicFrameLocks noGrp="1"/>
          </p:cNvGraphicFramePr>
          <p:nvPr>
            <p:ph type="media" sz="quarter" idx="17"/>
            <p:extLst>
              <p:ext uri="{D42A27DB-BD31-4B8C-83A1-F6EECF244321}">
                <p14:modId xmlns:p14="http://schemas.microsoft.com/office/powerpoint/2010/main" val="216504975"/>
              </p:ext>
            </p:extLst>
          </p:nvPr>
        </p:nvGraphicFramePr>
        <p:xfrm>
          <a:off x="829056" y="827052"/>
          <a:ext cx="10533888" cy="4818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88487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20A25BC-4140-46AA-9534-E08CEE87F93C}"/>
              </a:ext>
            </a:extLst>
          </p:cNvPr>
          <p:cNvSpPr>
            <a:spLocks noGrp="1"/>
          </p:cNvSpPr>
          <p:nvPr>
            <p:ph type="title"/>
          </p:nvPr>
        </p:nvSpPr>
        <p:spPr>
          <a:xfrm>
            <a:off x="838200" y="365125"/>
            <a:ext cx="10515600" cy="1325563"/>
          </a:xfrm>
        </p:spPr>
        <p:txBody>
          <a:bodyPr anchor="ctr">
            <a:normAutofit/>
          </a:bodyPr>
          <a:lstStyle/>
          <a:p>
            <a:r>
              <a:rPr lang="en-US" sz="4000" dirty="0"/>
              <a:t>Different types of sources </a:t>
            </a:r>
          </a:p>
        </p:txBody>
      </p:sp>
      <p:sp>
        <p:nvSpPr>
          <p:cNvPr id="3" name="Slide Number Placeholder 2">
            <a:extLst>
              <a:ext uri="{FF2B5EF4-FFF2-40B4-BE49-F238E27FC236}">
                <a16:creationId xmlns:a16="http://schemas.microsoft.com/office/drawing/2014/main" id="{08C1B33C-CD10-46DE-98D6-94BCA8759EB7}"/>
              </a:ext>
            </a:extLst>
          </p:cNvPr>
          <p:cNvSpPr>
            <a:spLocks noGrp="1"/>
          </p:cNvSpPr>
          <p:nvPr>
            <p:ph type="sldNum" sz="quarter" idx="12"/>
          </p:nvPr>
        </p:nvSpPr>
        <p:spPr>
          <a:xfrm>
            <a:off x="5821279" y="6273660"/>
            <a:ext cx="549442" cy="365125"/>
          </a:xfrm>
        </p:spPr>
        <p:txBody>
          <a:bodyPr anchor="ctr">
            <a:normAutofit/>
          </a:bodyPr>
          <a:lstStyle/>
          <a:p>
            <a:pPr>
              <a:spcAft>
                <a:spcPts val="600"/>
              </a:spcAft>
            </a:pPr>
            <a:fld id="{D495E168-DA5E-4888-8D8A-92B118324C14}" type="slidenum">
              <a:rPr lang="en-US" smtClean="0"/>
              <a:pPr>
                <a:spcAft>
                  <a:spcPts val="600"/>
                </a:spcAft>
              </a:pPr>
              <a:t>17</a:t>
            </a:fld>
            <a:endParaRPr lang="en-US"/>
          </a:p>
        </p:txBody>
      </p:sp>
      <p:pic>
        <p:nvPicPr>
          <p:cNvPr id="5" name="Picture 4" descr="A screenshot of a computer&#10;&#10;Description automatically generated">
            <a:extLst>
              <a:ext uri="{FF2B5EF4-FFF2-40B4-BE49-F238E27FC236}">
                <a16:creationId xmlns:a16="http://schemas.microsoft.com/office/drawing/2014/main" id="{EFD4B476-D2C7-4DA3-B216-A1F9D7A0870B}"/>
              </a:ext>
            </a:extLst>
          </p:cNvPr>
          <p:cNvPicPr>
            <a:picLocks noChangeAspect="1"/>
          </p:cNvPicPr>
          <p:nvPr/>
        </p:nvPicPr>
        <p:blipFill>
          <a:blip r:embed="rId2"/>
          <a:stretch>
            <a:fillRect/>
          </a:stretch>
        </p:blipFill>
        <p:spPr>
          <a:xfrm>
            <a:off x="940592" y="1825625"/>
            <a:ext cx="10310816" cy="4124325"/>
          </a:xfrm>
          <a:prstGeom prst="rect">
            <a:avLst/>
          </a:prstGeom>
          <a:noFill/>
        </p:spPr>
      </p:pic>
    </p:spTree>
    <p:extLst>
      <p:ext uri="{BB962C8B-B14F-4D97-AF65-F5344CB8AC3E}">
        <p14:creationId xmlns:p14="http://schemas.microsoft.com/office/powerpoint/2010/main" val="27640001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6072D03-9DBB-4C23-8FA5-1C02A7E972D6}"/>
              </a:ext>
            </a:extLst>
          </p:cNvPr>
          <p:cNvPicPr>
            <a:picLocks noChangeAspect="1"/>
          </p:cNvPicPr>
          <p:nvPr/>
        </p:nvPicPr>
        <p:blipFill rotWithShape="1">
          <a:blip r:embed="rId2">
            <a:duotone>
              <a:prstClr val="black"/>
              <a:schemeClr val="bg2">
                <a:tint val="45000"/>
                <a:satMod val="400000"/>
              </a:schemeClr>
            </a:duotone>
          </a:blip>
          <a:srcRect b="15730"/>
          <a:stretch/>
        </p:blipFill>
        <p:spPr>
          <a:xfrm>
            <a:off x="20" y="10"/>
            <a:ext cx="12191980" cy="6857990"/>
          </a:xfrm>
          <a:prstGeom prst="rect">
            <a:avLst/>
          </a:prstGeom>
          <a:noFill/>
        </p:spPr>
      </p:pic>
      <p:sp>
        <p:nvSpPr>
          <p:cNvPr id="10" name="Text Placeholder 9">
            <a:extLst>
              <a:ext uri="{FF2B5EF4-FFF2-40B4-BE49-F238E27FC236}">
                <a16:creationId xmlns:a16="http://schemas.microsoft.com/office/drawing/2014/main" id="{4C3287E3-B818-468B-9D4E-963D14CEBE96}"/>
              </a:ext>
            </a:extLst>
          </p:cNvPr>
          <p:cNvSpPr>
            <a:spLocks noGrp="1"/>
          </p:cNvSpPr>
          <p:nvPr>
            <p:ph type="body" sz="quarter" idx="21"/>
          </p:nvPr>
        </p:nvSpPr>
        <p:spPr>
          <a:xfrm>
            <a:off x="2737167" y="4522488"/>
            <a:ext cx="6717665" cy="1343644"/>
          </a:xfrm>
        </p:spPr>
        <p:txBody>
          <a:bodyPr>
            <a:normAutofit/>
          </a:bodyPr>
          <a:lstStyle/>
          <a:p>
            <a:r>
              <a:rPr lang="en-US" sz="2000" dirty="0"/>
              <a:t>A lot of the sources you use and research will occur online, so narrow your search with specific engines</a:t>
            </a:r>
          </a:p>
        </p:txBody>
      </p:sp>
      <p:sp>
        <p:nvSpPr>
          <p:cNvPr id="9" name="Title 8">
            <a:extLst>
              <a:ext uri="{FF2B5EF4-FFF2-40B4-BE49-F238E27FC236}">
                <a16:creationId xmlns:a16="http://schemas.microsoft.com/office/drawing/2014/main" id="{13719D9E-BB84-48A9-96C2-C941FC9D1176}"/>
              </a:ext>
            </a:extLst>
          </p:cNvPr>
          <p:cNvSpPr>
            <a:spLocks noGrp="1"/>
          </p:cNvSpPr>
          <p:nvPr>
            <p:ph type="title"/>
          </p:nvPr>
        </p:nvSpPr>
        <p:spPr>
          <a:xfrm>
            <a:off x="1037019" y="2013264"/>
            <a:ext cx="10117959" cy="1517356"/>
          </a:xfrm>
        </p:spPr>
        <p:txBody>
          <a:bodyPr anchor="ctr">
            <a:normAutofit/>
          </a:bodyPr>
          <a:lstStyle/>
          <a:p>
            <a:r>
              <a:rPr lang="en-US" sz="9300" dirty="0"/>
              <a:t>Academic Search Engines</a:t>
            </a:r>
          </a:p>
        </p:txBody>
      </p:sp>
    </p:spTree>
    <p:extLst>
      <p:ext uri="{BB962C8B-B14F-4D97-AF65-F5344CB8AC3E}">
        <p14:creationId xmlns:p14="http://schemas.microsoft.com/office/powerpoint/2010/main" val="20651448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CD6856D-801D-4B3E-B035-F26FE4C50309}"/>
              </a:ext>
            </a:extLst>
          </p:cNvPr>
          <p:cNvSpPr>
            <a:spLocks noGrp="1"/>
          </p:cNvSpPr>
          <p:nvPr>
            <p:ph type="title"/>
          </p:nvPr>
        </p:nvSpPr>
        <p:spPr>
          <a:xfrm>
            <a:off x="838200" y="365125"/>
            <a:ext cx="10515600" cy="1325563"/>
          </a:xfrm>
        </p:spPr>
        <p:txBody>
          <a:bodyPr/>
          <a:lstStyle/>
          <a:p>
            <a:r>
              <a:rPr lang="en-US" dirty="0"/>
              <a:t>Links to search engines</a:t>
            </a:r>
          </a:p>
        </p:txBody>
      </p:sp>
      <p:sp>
        <p:nvSpPr>
          <p:cNvPr id="4" name="Slide Number Placeholder 3">
            <a:extLst>
              <a:ext uri="{FF2B5EF4-FFF2-40B4-BE49-F238E27FC236}">
                <a16:creationId xmlns:a16="http://schemas.microsoft.com/office/drawing/2014/main" id="{827C7A46-B988-44C3-8755-9BC40AF36044}"/>
              </a:ext>
            </a:extLst>
          </p:cNvPr>
          <p:cNvSpPr>
            <a:spLocks noGrp="1"/>
          </p:cNvSpPr>
          <p:nvPr>
            <p:ph type="sldNum" sz="quarter" idx="12"/>
          </p:nvPr>
        </p:nvSpPr>
        <p:spPr>
          <a:xfrm>
            <a:off x="5821279" y="6273660"/>
            <a:ext cx="549442" cy="365125"/>
          </a:xfrm>
        </p:spPr>
        <p:txBody>
          <a:bodyPr anchor="ctr">
            <a:normAutofit/>
          </a:bodyPr>
          <a:lstStyle/>
          <a:p>
            <a:pPr>
              <a:spcAft>
                <a:spcPts val="600"/>
              </a:spcAft>
            </a:pPr>
            <a:fld id="{D495E168-DA5E-4888-8D8A-92B118324C14}" type="slidenum">
              <a:rPr lang="en-US" noProof="0" smtClean="0"/>
              <a:pPr>
                <a:spcAft>
                  <a:spcPts val="600"/>
                </a:spcAft>
              </a:pPr>
              <a:t>19</a:t>
            </a:fld>
            <a:endParaRPr lang="en-US" noProof="0"/>
          </a:p>
        </p:txBody>
      </p:sp>
      <p:sp>
        <p:nvSpPr>
          <p:cNvPr id="11" name="Content Placeholder 4">
            <a:extLst>
              <a:ext uri="{FF2B5EF4-FFF2-40B4-BE49-F238E27FC236}">
                <a16:creationId xmlns:a16="http://schemas.microsoft.com/office/drawing/2014/main" id="{5E3906E8-08A6-420B-A187-BE83EB3CE64F}"/>
              </a:ext>
            </a:extLst>
          </p:cNvPr>
          <p:cNvSpPr>
            <a:spLocks noGrp="1"/>
          </p:cNvSpPr>
          <p:nvPr>
            <p:ph idx="1"/>
          </p:nvPr>
        </p:nvSpPr>
        <p:spPr>
          <a:xfrm>
            <a:off x="838200" y="1825625"/>
            <a:ext cx="10515600" cy="4124325"/>
          </a:xfrm>
        </p:spPr>
        <p:txBody>
          <a:bodyPr>
            <a:normAutofit fontScale="92500" lnSpcReduction="10000"/>
          </a:bodyPr>
          <a:lstStyle/>
          <a:p>
            <a:r>
              <a:rPr lang="en-US" dirty="0"/>
              <a:t>World Cat </a:t>
            </a:r>
            <a:r>
              <a:rPr lang="en-US" sz="1800" dirty="0"/>
              <a:t>(largest library catalogue): </a:t>
            </a:r>
            <a:r>
              <a:rPr lang="en-US" dirty="0">
                <a:hlinkClick r:id="rId2"/>
              </a:rPr>
              <a:t>https://www.worldcat.org/</a:t>
            </a:r>
            <a:endParaRPr lang="en-US" dirty="0"/>
          </a:p>
          <a:p>
            <a:r>
              <a:rPr lang="en-US" dirty="0"/>
              <a:t>Web of Science Group: </a:t>
            </a:r>
            <a:r>
              <a:rPr lang="en-US" dirty="0">
                <a:hlinkClick r:id="rId3"/>
              </a:rPr>
              <a:t>https://wok.mimas.ac.uk/</a:t>
            </a:r>
            <a:endParaRPr lang="en-US" dirty="0"/>
          </a:p>
          <a:p>
            <a:r>
              <a:rPr lang="en-US" dirty="0"/>
              <a:t>Cambridge Digital Library: </a:t>
            </a:r>
            <a:r>
              <a:rPr lang="en-US" dirty="0">
                <a:hlinkClick r:id="rId4"/>
              </a:rPr>
              <a:t>http://cudl.lib.cam.ac.uk/</a:t>
            </a:r>
            <a:endParaRPr lang="en-US" dirty="0"/>
          </a:p>
          <a:p>
            <a:r>
              <a:rPr lang="en-US" dirty="0"/>
              <a:t>Google scholar: </a:t>
            </a:r>
            <a:r>
              <a:rPr lang="en-US" dirty="0">
                <a:hlinkClick r:id="rId5"/>
              </a:rPr>
              <a:t>https://scholar.google.com/</a:t>
            </a:r>
            <a:endParaRPr lang="en-US" dirty="0"/>
          </a:p>
          <a:p>
            <a:r>
              <a:rPr lang="en-US" dirty="0"/>
              <a:t>Microsoft Academic: </a:t>
            </a:r>
            <a:r>
              <a:rPr lang="en-US" dirty="0">
                <a:hlinkClick r:id="rId6"/>
              </a:rPr>
              <a:t>https://academic.microsoft.com/home</a:t>
            </a:r>
            <a:endParaRPr lang="en-US" dirty="0"/>
          </a:p>
          <a:p>
            <a:r>
              <a:rPr lang="en-US" dirty="0"/>
              <a:t>Bielefeld Academic Search Engine: </a:t>
            </a:r>
            <a:r>
              <a:rPr lang="en-US" dirty="0">
                <a:hlinkClick r:id="rId7"/>
              </a:rPr>
              <a:t>https://www.base-search.net/</a:t>
            </a:r>
            <a:endParaRPr lang="en-US" dirty="0"/>
          </a:p>
          <a:p>
            <a:r>
              <a:rPr lang="en-US" dirty="0"/>
              <a:t>CORE </a:t>
            </a:r>
            <a:r>
              <a:rPr lang="en-US" sz="1600" dirty="0"/>
              <a:t>(open access research papers)</a:t>
            </a:r>
            <a:r>
              <a:rPr lang="en-US" sz="2400" dirty="0"/>
              <a:t>: </a:t>
            </a:r>
            <a:r>
              <a:rPr lang="en-US" dirty="0">
                <a:hlinkClick r:id="rId8"/>
              </a:rPr>
              <a:t>https://core.ac.uk/</a:t>
            </a:r>
            <a:endParaRPr lang="en-US" dirty="0"/>
          </a:p>
          <a:p>
            <a:r>
              <a:rPr lang="en-US" dirty="0"/>
              <a:t>US federal Science agencies:</a:t>
            </a:r>
            <a:r>
              <a:rPr lang="en-US" dirty="0">
                <a:hlinkClick r:id="rId9"/>
              </a:rPr>
              <a:t> https://www.science.gov/</a:t>
            </a:r>
            <a:endParaRPr lang="en-US" dirty="0"/>
          </a:p>
          <a:p>
            <a:r>
              <a:rPr lang="en-US" dirty="0"/>
              <a:t>Semantic scholar </a:t>
            </a:r>
            <a:r>
              <a:rPr lang="en-US" sz="1700" dirty="0"/>
              <a:t>(peer-reviewed): </a:t>
            </a:r>
            <a:r>
              <a:rPr lang="en-US" dirty="0">
                <a:hlinkClick r:id="rId10"/>
              </a:rPr>
              <a:t>https://www.semanticscholar.org/</a:t>
            </a:r>
            <a:endParaRPr lang="en-US" dirty="0"/>
          </a:p>
        </p:txBody>
      </p:sp>
    </p:spTree>
    <p:extLst>
      <p:ext uri="{BB962C8B-B14F-4D97-AF65-F5344CB8AC3E}">
        <p14:creationId xmlns:p14="http://schemas.microsoft.com/office/powerpoint/2010/main" val="7768811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5006BE1-51C4-4126-8633-4063B7577E7A}"/>
              </a:ext>
            </a:extLst>
          </p:cNvPr>
          <p:cNvSpPr/>
          <p:nvPr/>
        </p:nvSpPr>
        <p:spPr>
          <a:xfrm>
            <a:off x="0" y="0"/>
            <a:ext cx="12192000" cy="6858000"/>
          </a:xfrm>
          <a:prstGeom prst="rect">
            <a:avLst/>
          </a:prstGeom>
          <a:solidFill>
            <a:schemeClr val="bg2">
              <a:tint val="66000"/>
              <a:satMod val="160000"/>
              <a:alpha val="85000"/>
            </a:scheme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AFF9E6DE-5C41-4023-A6ED-24BA66E6767E}"/>
              </a:ext>
            </a:extLst>
          </p:cNvPr>
          <p:cNvSpPr>
            <a:spLocks noGrp="1"/>
          </p:cNvSpPr>
          <p:nvPr>
            <p:ph type="title"/>
          </p:nvPr>
        </p:nvSpPr>
        <p:spPr>
          <a:xfrm>
            <a:off x="373647" y="2378222"/>
            <a:ext cx="11389360" cy="1517356"/>
          </a:xfrm>
        </p:spPr>
        <p:txBody>
          <a:bodyPr anchor="ctr">
            <a:normAutofit fontScale="90000"/>
          </a:bodyPr>
          <a:lstStyle/>
          <a:p>
            <a:r>
              <a:rPr lang="en-US" sz="12000" dirty="0">
                <a:solidFill>
                  <a:schemeClr val="tx2"/>
                </a:solidFill>
              </a:rPr>
              <a:t>Academic Sources are Important</a:t>
            </a:r>
            <a:endParaRPr lang="en-US" sz="12000" b="1" dirty="0">
              <a:solidFill>
                <a:schemeClr val="tx2"/>
              </a:solidFill>
            </a:endParaRPr>
          </a:p>
        </p:txBody>
      </p:sp>
      <p:sp>
        <p:nvSpPr>
          <p:cNvPr id="5" name="Text Placeholder 4">
            <a:extLst>
              <a:ext uri="{FF2B5EF4-FFF2-40B4-BE49-F238E27FC236}">
                <a16:creationId xmlns:a16="http://schemas.microsoft.com/office/drawing/2014/main" id="{E666CF4B-E5FA-473E-9C10-20707B1D9669}"/>
              </a:ext>
            </a:extLst>
          </p:cNvPr>
          <p:cNvSpPr>
            <a:spLocks noGrp="1"/>
          </p:cNvSpPr>
          <p:nvPr>
            <p:ph type="body" sz="quarter" idx="13"/>
          </p:nvPr>
        </p:nvSpPr>
        <p:spPr>
          <a:xfrm>
            <a:off x="1050856" y="4770129"/>
            <a:ext cx="10090287" cy="606659"/>
          </a:xfrm>
        </p:spPr>
        <p:txBody>
          <a:bodyPr>
            <a:normAutofit fontScale="55000" lnSpcReduction="20000"/>
          </a:bodyPr>
          <a:lstStyle/>
          <a:p>
            <a:r>
              <a:rPr lang="en-US" dirty="0">
                <a:solidFill>
                  <a:schemeClr val="tx2"/>
                </a:solidFill>
              </a:rPr>
              <a:t>In both AS-level and A-level Global Perspectives, you will be graded on the quality of your sources and arguments. Having academic sources helps ensure you fulfill the research expectations.</a:t>
            </a:r>
          </a:p>
        </p:txBody>
      </p:sp>
      <p:sp>
        <p:nvSpPr>
          <p:cNvPr id="4" name="Slide Number Placeholder 3">
            <a:extLst>
              <a:ext uri="{FF2B5EF4-FFF2-40B4-BE49-F238E27FC236}">
                <a16:creationId xmlns:a16="http://schemas.microsoft.com/office/drawing/2014/main" id="{5A7398AB-B4FB-44C4-A9EC-94DA908E8A9A}"/>
              </a:ext>
            </a:extLst>
          </p:cNvPr>
          <p:cNvSpPr>
            <a:spLocks noGrp="1"/>
          </p:cNvSpPr>
          <p:nvPr>
            <p:ph type="sldNum" sz="quarter" idx="4294967295"/>
          </p:nvPr>
        </p:nvSpPr>
        <p:spPr>
          <a:xfrm>
            <a:off x="0" y="6273800"/>
            <a:ext cx="549275" cy="365125"/>
          </a:xfrm>
        </p:spPr>
        <p:txBody>
          <a:bodyPr anchor="ctr">
            <a:normAutofit/>
          </a:bodyPr>
          <a:lstStyle/>
          <a:p>
            <a:pPr>
              <a:spcAft>
                <a:spcPts val="600"/>
              </a:spcAft>
            </a:pPr>
            <a:fld id="{D495E168-DA5E-4888-8D8A-92B118324C14}" type="slidenum">
              <a:rPr lang="en-US" smtClean="0"/>
              <a:pPr>
                <a:spcAft>
                  <a:spcPts val="600"/>
                </a:spcAft>
              </a:pPr>
              <a:t>2</a:t>
            </a:fld>
            <a:endParaRPr lang="en-US"/>
          </a:p>
        </p:txBody>
      </p:sp>
    </p:spTree>
    <p:extLst>
      <p:ext uri="{BB962C8B-B14F-4D97-AF65-F5344CB8AC3E}">
        <p14:creationId xmlns:p14="http://schemas.microsoft.com/office/powerpoint/2010/main" val="14707555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3BB7A7-BA54-4394-8710-B94FAC3444EA}"/>
              </a:ext>
            </a:extLst>
          </p:cNvPr>
          <p:cNvSpPr>
            <a:spLocks noGrp="1"/>
          </p:cNvSpPr>
          <p:nvPr>
            <p:ph type="sldNum" sz="quarter" idx="12"/>
          </p:nvPr>
        </p:nvSpPr>
        <p:spPr/>
        <p:txBody>
          <a:bodyPr/>
          <a:lstStyle/>
          <a:p>
            <a:fld id="{D495E168-DA5E-4888-8D8A-92B118324C14}" type="slidenum">
              <a:rPr lang="en-US" noProof="0" smtClean="0"/>
              <a:pPr/>
              <a:t>20</a:t>
            </a:fld>
            <a:endParaRPr lang="en-US" noProof="0" dirty="0"/>
          </a:p>
        </p:txBody>
      </p:sp>
      <p:sp>
        <p:nvSpPr>
          <p:cNvPr id="3" name="Title 2">
            <a:extLst>
              <a:ext uri="{FF2B5EF4-FFF2-40B4-BE49-F238E27FC236}">
                <a16:creationId xmlns:a16="http://schemas.microsoft.com/office/drawing/2014/main" id="{E4B372F6-0EE8-4CAF-B7D2-D2522BAF58BE}"/>
              </a:ext>
            </a:extLst>
          </p:cNvPr>
          <p:cNvSpPr>
            <a:spLocks noGrp="1"/>
          </p:cNvSpPr>
          <p:nvPr>
            <p:ph type="title"/>
          </p:nvPr>
        </p:nvSpPr>
        <p:spPr>
          <a:xfrm>
            <a:off x="7081024" y="922103"/>
            <a:ext cx="4101418" cy="1051663"/>
          </a:xfrm>
        </p:spPr>
        <p:txBody>
          <a:bodyPr/>
          <a:lstStyle/>
          <a:p>
            <a:r>
              <a:rPr lang="en-US" dirty="0"/>
              <a:t>The Library</a:t>
            </a:r>
          </a:p>
        </p:txBody>
      </p:sp>
      <p:sp>
        <p:nvSpPr>
          <p:cNvPr id="5" name="Text Placeholder 4">
            <a:extLst>
              <a:ext uri="{FF2B5EF4-FFF2-40B4-BE49-F238E27FC236}">
                <a16:creationId xmlns:a16="http://schemas.microsoft.com/office/drawing/2014/main" id="{E2E3ACD4-CDA0-4545-B0DE-3003FF926649}"/>
              </a:ext>
            </a:extLst>
          </p:cNvPr>
          <p:cNvSpPr>
            <a:spLocks noGrp="1"/>
          </p:cNvSpPr>
          <p:nvPr>
            <p:ph type="body" sz="quarter" idx="13"/>
          </p:nvPr>
        </p:nvSpPr>
        <p:spPr>
          <a:xfrm>
            <a:off x="3057031" y="2390758"/>
            <a:ext cx="8439241" cy="639683"/>
          </a:xfrm>
        </p:spPr>
        <p:txBody>
          <a:bodyPr/>
          <a:lstStyle/>
          <a:p>
            <a:r>
              <a:rPr lang="en-US" dirty="0"/>
              <a:t>Get a library card or see if you have a friend in college willing to lend their ID</a:t>
            </a:r>
          </a:p>
        </p:txBody>
      </p:sp>
      <p:sp>
        <p:nvSpPr>
          <p:cNvPr id="6" name="Text Placeholder 5">
            <a:extLst>
              <a:ext uri="{FF2B5EF4-FFF2-40B4-BE49-F238E27FC236}">
                <a16:creationId xmlns:a16="http://schemas.microsoft.com/office/drawing/2014/main" id="{6CFDF156-B2ED-43A1-AD56-D40515035AFF}"/>
              </a:ext>
            </a:extLst>
          </p:cNvPr>
          <p:cNvSpPr>
            <a:spLocks noGrp="1"/>
          </p:cNvSpPr>
          <p:nvPr>
            <p:ph type="body" sz="quarter" idx="14"/>
          </p:nvPr>
        </p:nvSpPr>
        <p:spPr>
          <a:xfrm>
            <a:off x="3057032" y="3173534"/>
            <a:ext cx="8125410" cy="2588637"/>
          </a:xfrm>
        </p:spPr>
        <p:txBody>
          <a:bodyPr>
            <a:normAutofit/>
          </a:bodyPr>
          <a:lstStyle/>
          <a:p>
            <a:r>
              <a:rPr lang="en-US" dirty="0"/>
              <a:t>The library has a slew of free sources, both physical and online</a:t>
            </a:r>
          </a:p>
          <a:p>
            <a:r>
              <a:rPr lang="en-US" dirty="0"/>
              <a:t>Reading books is a good way to gain background information on your paper</a:t>
            </a:r>
          </a:p>
          <a:p>
            <a:r>
              <a:rPr lang="en-US" dirty="0"/>
              <a:t>You can use the online library catalog to have books brought to a location near you</a:t>
            </a:r>
          </a:p>
          <a:p>
            <a:r>
              <a:rPr lang="en-US" dirty="0"/>
              <a:t>Keep an eye out for the publishing date; some books may have been added many years ago</a:t>
            </a:r>
          </a:p>
          <a:p>
            <a:r>
              <a:rPr lang="en-US" dirty="0"/>
              <a:t>If you can’t find a hard copy version of a book, try the online resource</a:t>
            </a:r>
          </a:p>
          <a:p>
            <a:r>
              <a:rPr lang="en-US" dirty="0"/>
              <a:t>Just because it is in a book, doesn’t mean the information in credible for a research paper</a:t>
            </a:r>
          </a:p>
          <a:p>
            <a:pPr lvl="1"/>
            <a:r>
              <a:rPr lang="en-US" sz="1600" dirty="0"/>
              <a:t>For example, a blogger can get published</a:t>
            </a:r>
          </a:p>
        </p:txBody>
      </p:sp>
      <mc:AlternateContent xmlns:mc="http://schemas.openxmlformats.org/markup-compatibility/2006" xmlns:am3d="http://schemas.microsoft.com/office/drawing/2017/model3d">
        <mc:Choice Requires="am3d">
          <p:graphicFrame>
            <p:nvGraphicFramePr>
              <p:cNvPr id="8" name="3D Model 7" descr="Librarian">
                <a:extLst>
                  <a:ext uri="{FF2B5EF4-FFF2-40B4-BE49-F238E27FC236}">
                    <a16:creationId xmlns:a16="http://schemas.microsoft.com/office/drawing/2014/main" id="{2580C762-6EDF-49B1-A59A-64B77AFB4931}"/>
                  </a:ext>
                </a:extLst>
              </p:cNvPr>
              <p:cNvGraphicFramePr>
                <a:graphicFrameLocks noChangeAspect="1"/>
              </p:cNvGraphicFramePr>
              <p:nvPr>
                <p:extLst>
                  <p:ext uri="{D42A27DB-BD31-4B8C-83A1-F6EECF244321}">
                    <p14:modId xmlns:p14="http://schemas.microsoft.com/office/powerpoint/2010/main" val="3884690052"/>
                  </p:ext>
                </p:extLst>
              </p:nvPr>
            </p:nvGraphicFramePr>
            <p:xfrm>
              <a:off x="1009559" y="1474361"/>
              <a:ext cx="2047472" cy="4542529"/>
            </p:xfrm>
            <a:graphic>
              <a:graphicData uri="http://schemas.microsoft.com/office/drawing/2017/model3d">
                <am3d:model3d r:embed="rId2">
                  <am3d:spPr>
                    <a:xfrm>
                      <a:off x="0" y="0"/>
                      <a:ext cx="2047472" cy="4542529"/>
                    </a:xfrm>
                    <a:prstGeom prst="rect">
                      <a:avLst/>
                    </a:prstGeom>
                  </am3d:spPr>
                  <am3d:camera>
                    <am3d:pos x="0" y="0" z="54655055"/>
                    <am3d:up dx="0" dy="36000000" dz="0"/>
                    <am3d:lookAt x="0" y="0" z="0"/>
                    <am3d:perspective fov="2700000"/>
                  </am3d:camera>
                  <am3d:trans>
                    <am3d:meterPerModelUnit n="536566" d="1000000"/>
                    <am3d:preTrans dx="171751" dy="-18006113" dz="-6451871"/>
                    <am3d:scale>
                      <am3d:sx n="1000000" d="1000000"/>
                      <am3d:sy n="1000000" d="1000000"/>
                      <am3d:sz n="1000000" d="1000000"/>
                    </am3d:scale>
                    <am3d:rot ax="-236346" ay="2664453" az="-128774"/>
                    <am3d:postTrans dx="0" dy="0" dz="0"/>
                  </am3d:trans>
                  <am3d:raster rName="Office3DRenderer" rVer="16.0.8326">
                    <am3d:blip r:embed="rId3"/>
                  </am3d:raster>
                  <am3d:objViewport viewportSz="541865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8" name="3D Model 7" descr="Librarian">
                <a:extLst>
                  <a:ext uri="{FF2B5EF4-FFF2-40B4-BE49-F238E27FC236}">
                    <a16:creationId xmlns:a16="http://schemas.microsoft.com/office/drawing/2014/main" id="{2580C762-6EDF-49B1-A59A-64B77AFB4931}"/>
                  </a:ext>
                </a:extLst>
              </p:cNvPr>
              <p:cNvPicPr>
                <a:picLocks noGrp="1" noRot="1" noChangeAspect="1" noMove="1" noResize="1" noEditPoints="1" noAdjustHandles="1" noChangeArrowheads="1" noChangeShapeType="1" noCrop="1"/>
              </p:cNvPicPr>
              <p:nvPr/>
            </p:nvPicPr>
            <p:blipFill>
              <a:blip r:embed="rId4"/>
              <a:stretch>
                <a:fillRect/>
              </a:stretch>
            </p:blipFill>
            <p:spPr>
              <a:xfrm>
                <a:off x="1009559" y="1474361"/>
                <a:ext cx="2047472" cy="4542529"/>
              </a:xfrm>
              <a:prstGeom prst="rect">
                <a:avLst/>
              </a:prstGeom>
            </p:spPr>
          </p:pic>
        </mc:Fallback>
      </mc:AlternateContent>
    </p:spTree>
    <p:extLst>
      <p:ext uri="{BB962C8B-B14F-4D97-AF65-F5344CB8AC3E}">
        <p14:creationId xmlns:p14="http://schemas.microsoft.com/office/powerpoint/2010/main" val="29214383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E4E041-6D8E-44B1-8C60-10BF5AB78F7B}"/>
              </a:ext>
            </a:extLst>
          </p:cNvPr>
          <p:cNvSpPr>
            <a:spLocks noGrp="1"/>
          </p:cNvSpPr>
          <p:nvPr>
            <p:ph type="sldNum" sz="quarter" idx="12"/>
          </p:nvPr>
        </p:nvSpPr>
        <p:spPr>
          <a:xfrm>
            <a:off x="5821279" y="6273660"/>
            <a:ext cx="549442" cy="365125"/>
          </a:xfrm>
        </p:spPr>
        <p:txBody>
          <a:bodyPr anchor="ctr">
            <a:normAutofit/>
          </a:bodyPr>
          <a:lstStyle/>
          <a:p>
            <a:pPr>
              <a:spcAft>
                <a:spcPts val="600"/>
              </a:spcAft>
            </a:pPr>
            <a:fld id="{D495E168-DA5E-4888-8D8A-92B118324C14}" type="slidenum">
              <a:rPr lang="en-US" noProof="0" smtClean="0"/>
              <a:pPr>
                <a:spcAft>
                  <a:spcPts val="600"/>
                </a:spcAft>
              </a:pPr>
              <a:t>21</a:t>
            </a:fld>
            <a:endParaRPr lang="en-US" noProof="0"/>
          </a:p>
        </p:txBody>
      </p:sp>
      <p:sp>
        <p:nvSpPr>
          <p:cNvPr id="7" name="Title 6">
            <a:extLst>
              <a:ext uri="{FF2B5EF4-FFF2-40B4-BE49-F238E27FC236}">
                <a16:creationId xmlns:a16="http://schemas.microsoft.com/office/drawing/2014/main" id="{4BD0E1F9-96A9-4731-8004-E79360491CB3}"/>
              </a:ext>
            </a:extLst>
          </p:cNvPr>
          <p:cNvSpPr>
            <a:spLocks noGrp="1"/>
          </p:cNvSpPr>
          <p:nvPr>
            <p:ph type="title"/>
          </p:nvPr>
        </p:nvSpPr>
        <p:spPr>
          <a:xfrm>
            <a:off x="839788" y="908050"/>
            <a:ext cx="3932237" cy="1149350"/>
          </a:xfrm>
        </p:spPr>
        <p:txBody>
          <a:bodyPr anchor="b">
            <a:normAutofit/>
          </a:bodyPr>
          <a:lstStyle/>
          <a:p>
            <a:r>
              <a:rPr lang="en-US" dirty="0"/>
              <a:t>Online Library Sources</a:t>
            </a:r>
          </a:p>
        </p:txBody>
      </p:sp>
      <p:sp>
        <p:nvSpPr>
          <p:cNvPr id="9" name="Text Placeholder 8">
            <a:extLst>
              <a:ext uri="{FF2B5EF4-FFF2-40B4-BE49-F238E27FC236}">
                <a16:creationId xmlns:a16="http://schemas.microsoft.com/office/drawing/2014/main" id="{09106173-A78A-4B60-BBBF-8A81F3B9707C}"/>
              </a:ext>
            </a:extLst>
          </p:cNvPr>
          <p:cNvSpPr>
            <a:spLocks noGrp="1"/>
          </p:cNvSpPr>
          <p:nvPr>
            <p:ph type="body" sz="half" idx="2"/>
          </p:nvPr>
        </p:nvSpPr>
        <p:spPr>
          <a:xfrm>
            <a:off x="839788" y="2353200"/>
            <a:ext cx="3932237" cy="3515787"/>
          </a:xfrm>
        </p:spPr>
        <p:txBody>
          <a:bodyPr>
            <a:normAutofit/>
          </a:bodyPr>
          <a:lstStyle/>
          <a:p>
            <a:pPr marL="285750" indent="-285750">
              <a:buFont typeface="Arial" panose="020B0604020202020204" pitchFamily="34" charset="0"/>
              <a:buChar char="•"/>
            </a:pPr>
            <a:r>
              <a:rPr lang="en-US" dirty="0"/>
              <a:t>Sarasota Library also gives access to a slew of digital resources for library card holders</a:t>
            </a:r>
          </a:p>
          <a:p>
            <a:pPr marL="285750" indent="-285750">
              <a:buFont typeface="Arial" panose="020B0604020202020204" pitchFamily="34" charset="0"/>
              <a:buChar char="•"/>
            </a:pPr>
            <a:r>
              <a:rPr lang="en-US" dirty="0"/>
              <a:t>A full list of digital resources can be found at </a:t>
            </a:r>
          </a:p>
          <a:p>
            <a:pPr marL="742950" lvl="1" indent="-285750">
              <a:buFont typeface="Arial" panose="020B0604020202020204" pitchFamily="34" charset="0"/>
              <a:buChar char="•"/>
            </a:pPr>
            <a:r>
              <a:rPr lang="en-US" sz="1600" dirty="0">
                <a:hlinkClick r:id="rId2"/>
              </a:rPr>
              <a:t>https://www.scgov.net/government/libraries/library-resources/digital-library</a:t>
            </a:r>
            <a:endParaRPr lang="en-US" sz="1600" dirty="0"/>
          </a:p>
          <a:p>
            <a:pPr marL="285750" indent="-285750">
              <a:buFont typeface="Arial" panose="020B0604020202020204" pitchFamily="34" charset="0"/>
              <a:buChar char="•"/>
            </a:pPr>
            <a:r>
              <a:rPr lang="en-US" sz="1800" dirty="0"/>
              <a:t>* the history section has some great academic source</a:t>
            </a:r>
          </a:p>
        </p:txBody>
      </p:sp>
      <p:pic>
        <p:nvPicPr>
          <p:cNvPr id="11" name="Picture Placeholder 10" descr="A screenshot of a cell phone&#10;&#10;Description automatically generated">
            <a:extLst>
              <a:ext uri="{FF2B5EF4-FFF2-40B4-BE49-F238E27FC236}">
                <a16:creationId xmlns:a16="http://schemas.microsoft.com/office/drawing/2014/main" id="{0D065470-BFF9-4480-AA74-5A4FE33B43D4}"/>
              </a:ext>
            </a:extLst>
          </p:cNvPr>
          <p:cNvPicPr>
            <a:picLocks noGrp="1" noChangeAspect="1"/>
          </p:cNvPicPr>
          <p:nvPr>
            <p:ph idx="1"/>
          </p:nvPr>
        </p:nvPicPr>
        <p:blipFill rotWithShape="1">
          <a:blip r:embed="rId3"/>
          <a:srcRect r="30283" b="1"/>
          <a:stretch/>
        </p:blipFill>
        <p:spPr>
          <a:xfrm>
            <a:off x="5180012" y="908051"/>
            <a:ext cx="6172200" cy="4957762"/>
          </a:xfrm>
          <a:noFill/>
        </p:spPr>
      </p:pic>
    </p:spTree>
    <p:extLst>
      <p:ext uri="{BB962C8B-B14F-4D97-AF65-F5344CB8AC3E}">
        <p14:creationId xmlns:p14="http://schemas.microsoft.com/office/powerpoint/2010/main" val="393796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BFD109-B516-4C44-92FE-38F5BE1C8801}"/>
              </a:ext>
            </a:extLst>
          </p:cNvPr>
          <p:cNvSpPr>
            <a:spLocks noGrp="1"/>
          </p:cNvSpPr>
          <p:nvPr>
            <p:ph type="title"/>
          </p:nvPr>
        </p:nvSpPr>
        <p:spPr/>
        <p:txBody>
          <a:bodyPr/>
          <a:lstStyle/>
          <a:p>
            <a:r>
              <a:rPr lang="en-US" dirty="0"/>
              <a:t>Good Luck!</a:t>
            </a:r>
          </a:p>
        </p:txBody>
      </p:sp>
      <p:sp>
        <p:nvSpPr>
          <p:cNvPr id="5" name="Text Placeholder 4">
            <a:extLst>
              <a:ext uri="{FF2B5EF4-FFF2-40B4-BE49-F238E27FC236}">
                <a16:creationId xmlns:a16="http://schemas.microsoft.com/office/drawing/2014/main" id="{A25FD380-A251-4091-9F44-C8FF0866E5D8}"/>
              </a:ext>
            </a:extLst>
          </p:cNvPr>
          <p:cNvSpPr>
            <a:spLocks noGrp="1"/>
          </p:cNvSpPr>
          <p:nvPr>
            <p:ph type="body" sz="quarter" idx="13"/>
          </p:nvPr>
        </p:nvSpPr>
        <p:spPr/>
        <p:txBody>
          <a:bodyPr/>
          <a:lstStyle/>
          <a:p>
            <a:r>
              <a:rPr lang="en-US" dirty="0"/>
              <a:t>Have fun researching and make sure to take advantage of all the different research methods you have available to you as a student. </a:t>
            </a:r>
          </a:p>
        </p:txBody>
      </p:sp>
    </p:spTree>
    <p:extLst>
      <p:ext uri="{BB962C8B-B14F-4D97-AF65-F5344CB8AC3E}">
        <p14:creationId xmlns:p14="http://schemas.microsoft.com/office/powerpoint/2010/main" val="10374501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8A95FB-BD25-4C70-853F-8EE24749C648}"/>
              </a:ext>
            </a:extLst>
          </p:cNvPr>
          <p:cNvSpPr>
            <a:spLocks noGrp="1"/>
          </p:cNvSpPr>
          <p:nvPr>
            <p:ph type="title"/>
          </p:nvPr>
        </p:nvSpPr>
        <p:spPr>
          <a:xfrm>
            <a:off x="838200" y="365125"/>
            <a:ext cx="10515600" cy="1325563"/>
          </a:xfrm>
        </p:spPr>
        <p:txBody>
          <a:bodyPr anchor="ctr">
            <a:normAutofit/>
          </a:bodyPr>
          <a:lstStyle/>
          <a:p>
            <a:r>
              <a:rPr lang="en-US" dirty="0"/>
              <a:t>AS-Level rubric</a:t>
            </a:r>
          </a:p>
        </p:txBody>
      </p:sp>
      <p:sp>
        <p:nvSpPr>
          <p:cNvPr id="5" name="Slide Number Placeholder 4">
            <a:extLst>
              <a:ext uri="{FF2B5EF4-FFF2-40B4-BE49-F238E27FC236}">
                <a16:creationId xmlns:a16="http://schemas.microsoft.com/office/drawing/2014/main" id="{87272E76-6923-458D-ABD3-C589B0F2A6B6}"/>
              </a:ext>
            </a:extLst>
          </p:cNvPr>
          <p:cNvSpPr>
            <a:spLocks noGrp="1"/>
          </p:cNvSpPr>
          <p:nvPr>
            <p:ph type="sldNum" sz="quarter" idx="12"/>
          </p:nvPr>
        </p:nvSpPr>
        <p:spPr>
          <a:xfrm>
            <a:off x="5821279" y="6273660"/>
            <a:ext cx="549442" cy="365125"/>
          </a:xfrm>
        </p:spPr>
        <p:txBody>
          <a:bodyPr anchor="ctr">
            <a:normAutofit/>
          </a:bodyPr>
          <a:lstStyle/>
          <a:p>
            <a:pPr>
              <a:spcAft>
                <a:spcPts val="600"/>
              </a:spcAft>
            </a:pPr>
            <a:fld id="{D495E168-DA5E-4888-8D8A-92B118324C14}" type="slidenum">
              <a:rPr lang="en-US" noProof="0" smtClean="0"/>
              <a:pPr>
                <a:spcAft>
                  <a:spcPts val="600"/>
                </a:spcAft>
              </a:pPr>
              <a:t>3</a:t>
            </a:fld>
            <a:endParaRPr lang="en-US" noProof="0"/>
          </a:p>
        </p:txBody>
      </p:sp>
      <p:pic>
        <p:nvPicPr>
          <p:cNvPr id="7" name="Picture Placeholder 6" descr="A screenshot of a cell phone&#10;&#10;Description automatically generated">
            <a:extLst>
              <a:ext uri="{FF2B5EF4-FFF2-40B4-BE49-F238E27FC236}">
                <a16:creationId xmlns:a16="http://schemas.microsoft.com/office/drawing/2014/main" id="{3E168116-AD69-4C8B-8C2F-F2629A3624CB}"/>
              </a:ext>
            </a:extLst>
          </p:cNvPr>
          <p:cNvPicPr>
            <a:picLocks noGrp="1" noChangeAspect="1"/>
          </p:cNvPicPr>
          <p:nvPr>
            <p:ph idx="1"/>
          </p:nvPr>
        </p:nvPicPr>
        <p:blipFill rotWithShape="1">
          <a:blip r:embed="rId2"/>
          <a:srcRect t="1963"/>
          <a:stretch/>
        </p:blipFill>
        <p:spPr>
          <a:xfrm>
            <a:off x="838200" y="2486025"/>
            <a:ext cx="10515600" cy="2860801"/>
          </a:xfrm>
          <a:prstGeom prst="rect">
            <a:avLst/>
          </a:prstGeom>
          <a:noFill/>
        </p:spPr>
      </p:pic>
      <p:sp>
        <p:nvSpPr>
          <p:cNvPr id="8" name="Oval 7">
            <a:extLst>
              <a:ext uri="{FF2B5EF4-FFF2-40B4-BE49-F238E27FC236}">
                <a16:creationId xmlns:a16="http://schemas.microsoft.com/office/drawing/2014/main" id="{E46B7EAF-81E5-4088-8A90-76FA954B6924}"/>
              </a:ext>
            </a:extLst>
          </p:cNvPr>
          <p:cNvSpPr/>
          <p:nvPr/>
        </p:nvSpPr>
        <p:spPr>
          <a:xfrm>
            <a:off x="1828800" y="3171825"/>
            <a:ext cx="9525000" cy="542925"/>
          </a:xfrm>
          <a:prstGeom prst="ellipse">
            <a:avLst/>
          </a:prstGeom>
          <a:noFill/>
          <a:ln w="38100" cap="flat">
            <a:solidFill>
              <a:schemeClr val="bg2"/>
            </a:solidFill>
            <a:prstDash val="solid"/>
            <a:miter/>
          </a:ln>
        </p:spPr>
        <p:txBody>
          <a:bodyPr rtlCol="0" anchor="ctr"/>
          <a:lstStyle/>
          <a:p>
            <a:pPr algn="l"/>
            <a:endParaRPr lang="en-US" dirty="0"/>
          </a:p>
        </p:txBody>
      </p:sp>
    </p:spTree>
    <p:extLst>
      <p:ext uri="{BB962C8B-B14F-4D97-AF65-F5344CB8AC3E}">
        <p14:creationId xmlns:p14="http://schemas.microsoft.com/office/powerpoint/2010/main" val="5390813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8A95FB-BD25-4C70-853F-8EE24749C648}"/>
              </a:ext>
            </a:extLst>
          </p:cNvPr>
          <p:cNvSpPr>
            <a:spLocks noGrp="1"/>
          </p:cNvSpPr>
          <p:nvPr>
            <p:ph type="title"/>
          </p:nvPr>
        </p:nvSpPr>
        <p:spPr>
          <a:xfrm>
            <a:off x="838200" y="365125"/>
            <a:ext cx="10515600" cy="1325563"/>
          </a:xfrm>
        </p:spPr>
        <p:txBody>
          <a:bodyPr anchor="ctr">
            <a:normAutofit/>
          </a:bodyPr>
          <a:lstStyle/>
          <a:p>
            <a:r>
              <a:rPr lang="en-US" dirty="0"/>
              <a:t>A-Level rubric</a:t>
            </a:r>
          </a:p>
        </p:txBody>
      </p:sp>
      <p:sp>
        <p:nvSpPr>
          <p:cNvPr id="5" name="Slide Number Placeholder 4">
            <a:extLst>
              <a:ext uri="{FF2B5EF4-FFF2-40B4-BE49-F238E27FC236}">
                <a16:creationId xmlns:a16="http://schemas.microsoft.com/office/drawing/2014/main" id="{87272E76-6923-458D-ABD3-C589B0F2A6B6}"/>
              </a:ext>
            </a:extLst>
          </p:cNvPr>
          <p:cNvSpPr>
            <a:spLocks noGrp="1"/>
          </p:cNvSpPr>
          <p:nvPr>
            <p:ph type="sldNum" sz="quarter" idx="12"/>
          </p:nvPr>
        </p:nvSpPr>
        <p:spPr>
          <a:xfrm>
            <a:off x="5821279" y="6273660"/>
            <a:ext cx="549442" cy="365125"/>
          </a:xfrm>
        </p:spPr>
        <p:txBody>
          <a:bodyPr anchor="ctr">
            <a:normAutofit/>
          </a:bodyPr>
          <a:lstStyle/>
          <a:p>
            <a:pPr>
              <a:spcAft>
                <a:spcPts val="600"/>
              </a:spcAft>
            </a:pPr>
            <a:fld id="{D495E168-DA5E-4888-8D8A-92B118324C14}" type="slidenum">
              <a:rPr lang="en-US" noProof="0" smtClean="0"/>
              <a:pPr>
                <a:spcAft>
                  <a:spcPts val="600"/>
                </a:spcAft>
              </a:pPr>
              <a:t>4</a:t>
            </a:fld>
            <a:endParaRPr lang="en-US" noProof="0"/>
          </a:p>
        </p:txBody>
      </p:sp>
      <p:pic>
        <p:nvPicPr>
          <p:cNvPr id="9" name="Content Placeholder 8" descr="A screenshot of a cell phone&#10;&#10;Description automatically generated">
            <a:extLst>
              <a:ext uri="{FF2B5EF4-FFF2-40B4-BE49-F238E27FC236}">
                <a16:creationId xmlns:a16="http://schemas.microsoft.com/office/drawing/2014/main" id="{1EA4E38F-0249-4437-87B9-DEE65DF8DA42}"/>
              </a:ext>
            </a:extLst>
          </p:cNvPr>
          <p:cNvPicPr>
            <a:picLocks noGrp="1" noChangeAspect="1"/>
          </p:cNvPicPr>
          <p:nvPr>
            <p:ph idx="1"/>
          </p:nvPr>
        </p:nvPicPr>
        <p:blipFill>
          <a:blip r:embed="rId2"/>
          <a:stretch>
            <a:fillRect/>
          </a:stretch>
        </p:blipFill>
        <p:spPr>
          <a:xfrm>
            <a:off x="1908866" y="1825625"/>
            <a:ext cx="8374267" cy="4124325"/>
          </a:xfrm>
          <a:prstGeom prst="rect">
            <a:avLst/>
          </a:prstGeom>
          <a:noFill/>
        </p:spPr>
      </p:pic>
      <p:sp>
        <p:nvSpPr>
          <p:cNvPr id="10" name="Oval 9">
            <a:extLst>
              <a:ext uri="{FF2B5EF4-FFF2-40B4-BE49-F238E27FC236}">
                <a16:creationId xmlns:a16="http://schemas.microsoft.com/office/drawing/2014/main" id="{4190A60D-5C2E-4B08-BFD6-76EF613B8154}"/>
              </a:ext>
            </a:extLst>
          </p:cNvPr>
          <p:cNvSpPr/>
          <p:nvPr/>
        </p:nvSpPr>
        <p:spPr>
          <a:xfrm>
            <a:off x="4227167" y="4490333"/>
            <a:ext cx="6156960" cy="365125"/>
          </a:xfrm>
          <a:prstGeom prst="ellipse">
            <a:avLst/>
          </a:prstGeom>
          <a:noFill/>
          <a:ln w="38100" cap="flat">
            <a:solidFill>
              <a:schemeClr val="bg2"/>
            </a:solidFill>
            <a:prstDash val="solid"/>
            <a:miter/>
          </a:ln>
        </p:spPr>
        <p:txBody>
          <a:bodyPr rtlCol="0" anchor="ctr"/>
          <a:lstStyle/>
          <a:p>
            <a:pPr algn="l"/>
            <a:endParaRPr lang="en-US" dirty="0"/>
          </a:p>
        </p:txBody>
      </p:sp>
    </p:spTree>
    <p:extLst>
      <p:ext uri="{BB962C8B-B14F-4D97-AF65-F5344CB8AC3E}">
        <p14:creationId xmlns:p14="http://schemas.microsoft.com/office/powerpoint/2010/main" val="21238975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5006BE1-51C4-4126-8633-4063B7577E7A}"/>
              </a:ext>
            </a:extLst>
          </p:cNvPr>
          <p:cNvSpPr/>
          <p:nvPr/>
        </p:nvSpPr>
        <p:spPr>
          <a:xfrm>
            <a:off x="0" y="0"/>
            <a:ext cx="12192000" cy="6858000"/>
          </a:xfrm>
          <a:prstGeom prst="rect">
            <a:avLst/>
          </a:prstGeom>
          <a:solidFill>
            <a:schemeClr val="bg2">
              <a:tint val="66000"/>
              <a:satMod val="160000"/>
              <a:alpha val="85000"/>
            </a:scheme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AFF9E6DE-5C41-4023-A6ED-24BA66E6767E}"/>
              </a:ext>
            </a:extLst>
          </p:cNvPr>
          <p:cNvSpPr>
            <a:spLocks noGrp="1"/>
          </p:cNvSpPr>
          <p:nvPr>
            <p:ph type="title"/>
          </p:nvPr>
        </p:nvSpPr>
        <p:spPr>
          <a:xfrm>
            <a:off x="1023184" y="2670322"/>
            <a:ext cx="10117959" cy="1517356"/>
          </a:xfrm>
        </p:spPr>
        <p:txBody>
          <a:bodyPr anchor="ctr">
            <a:normAutofit fontScale="90000"/>
          </a:bodyPr>
          <a:lstStyle/>
          <a:p>
            <a:r>
              <a:rPr lang="en-US" sz="12000" b="1" dirty="0">
                <a:solidFill>
                  <a:schemeClr val="tx2"/>
                </a:solidFill>
              </a:rPr>
              <a:t>Your Question</a:t>
            </a:r>
          </a:p>
        </p:txBody>
      </p:sp>
      <p:sp>
        <p:nvSpPr>
          <p:cNvPr id="5" name="Text Placeholder 4">
            <a:extLst>
              <a:ext uri="{FF2B5EF4-FFF2-40B4-BE49-F238E27FC236}">
                <a16:creationId xmlns:a16="http://schemas.microsoft.com/office/drawing/2014/main" id="{E666CF4B-E5FA-473E-9C10-20707B1D9669}"/>
              </a:ext>
            </a:extLst>
          </p:cNvPr>
          <p:cNvSpPr>
            <a:spLocks noGrp="1"/>
          </p:cNvSpPr>
          <p:nvPr>
            <p:ph type="body" sz="quarter" idx="13"/>
          </p:nvPr>
        </p:nvSpPr>
        <p:spPr>
          <a:xfrm>
            <a:off x="1023184" y="4495492"/>
            <a:ext cx="10090287" cy="606659"/>
          </a:xfrm>
        </p:spPr>
        <p:txBody>
          <a:bodyPr>
            <a:normAutofit fontScale="77500" lnSpcReduction="20000"/>
          </a:bodyPr>
          <a:lstStyle/>
          <a:p>
            <a:pPr marL="0" indent="0">
              <a:buNone/>
            </a:pPr>
            <a:r>
              <a:rPr lang="en-US" dirty="0">
                <a:solidFill>
                  <a:schemeClr val="tx2"/>
                </a:solidFill>
              </a:rPr>
              <a:t>Once you have your question down you can begin looking for sources</a:t>
            </a:r>
          </a:p>
        </p:txBody>
      </p:sp>
      <p:sp>
        <p:nvSpPr>
          <p:cNvPr id="4" name="Slide Number Placeholder 3">
            <a:extLst>
              <a:ext uri="{FF2B5EF4-FFF2-40B4-BE49-F238E27FC236}">
                <a16:creationId xmlns:a16="http://schemas.microsoft.com/office/drawing/2014/main" id="{5A7398AB-B4FB-44C4-A9EC-94DA908E8A9A}"/>
              </a:ext>
            </a:extLst>
          </p:cNvPr>
          <p:cNvSpPr>
            <a:spLocks noGrp="1"/>
          </p:cNvSpPr>
          <p:nvPr>
            <p:ph type="sldNum" sz="quarter" idx="4294967295"/>
          </p:nvPr>
        </p:nvSpPr>
        <p:spPr>
          <a:xfrm>
            <a:off x="0" y="6273800"/>
            <a:ext cx="549275" cy="365125"/>
          </a:xfrm>
        </p:spPr>
        <p:txBody>
          <a:bodyPr anchor="ctr">
            <a:normAutofit/>
          </a:bodyPr>
          <a:lstStyle/>
          <a:p>
            <a:pPr>
              <a:spcAft>
                <a:spcPts val="600"/>
              </a:spcAft>
            </a:pPr>
            <a:fld id="{D495E168-DA5E-4888-8D8A-92B118324C14}" type="slidenum">
              <a:rPr lang="en-US" smtClean="0"/>
              <a:pPr>
                <a:spcAft>
                  <a:spcPts val="600"/>
                </a:spcAft>
              </a:pPr>
              <a:t>5</a:t>
            </a:fld>
            <a:endParaRPr lang="en-US"/>
          </a:p>
        </p:txBody>
      </p:sp>
    </p:spTree>
    <p:extLst>
      <p:ext uri="{BB962C8B-B14F-4D97-AF65-F5344CB8AC3E}">
        <p14:creationId xmlns:p14="http://schemas.microsoft.com/office/powerpoint/2010/main" val="5135148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A499-D02B-466B-8A94-12FBC4B86F25}"/>
              </a:ext>
            </a:extLst>
          </p:cNvPr>
          <p:cNvSpPr>
            <a:spLocks noGrp="1"/>
          </p:cNvSpPr>
          <p:nvPr>
            <p:ph type="title"/>
          </p:nvPr>
        </p:nvSpPr>
        <p:spPr>
          <a:xfrm>
            <a:off x="838200" y="365125"/>
            <a:ext cx="10515600" cy="1325563"/>
          </a:xfrm>
        </p:spPr>
        <p:txBody>
          <a:bodyPr anchor="ctr">
            <a:normAutofit/>
          </a:bodyPr>
          <a:lstStyle/>
          <a:p>
            <a:r>
              <a:rPr lang="en-US" dirty="0"/>
              <a:t>Keep in Mind</a:t>
            </a:r>
          </a:p>
        </p:txBody>
      </p:sp>
      <p:sp>
        <p:nvSpPr>
          <p:cNvPr id="4" name="Slide Number Placeholder 3">
            <a:extLst>
              <a:ext uri="{FF2B5EF4-FFF2-40B4-BE49-F238E27FC236}">
                <a16:creationId xmlns:a16="http://schemas.microsoft.com/office/drawing/2014/main" id="{EA42F411-36F6-4988-8DA8-BA993F63BA8D}"/>
              </a:ext>
            </a:extLst>
          </p:cNvPr>
          <p:cNvSpPr>
            <a:spLocks noGrp="1"/>
          </p:cNvSpPr>
          <p:nvPr>
            <p:ph type="sldNum" sz="quarter" idx="12"/>
          </p:nvPr>
        </p:nvSpPr>
        <p:spPr>
          <a:xfrm>
            <a:off x="5821279" y="6273660"/>
            <a:ext cx="549442" cy="365125"/>
          </a:xfrm>
        </p:spPr>
        <p:txBody>
          <a:bodyPr anchor="ctr">
            <a:normAutofit/>
          </a:bodyPr>
          <a:lstStyle/>
          <a:p>
            <a:pPr>
              <a:spcAft>
                <a:spcPts val="600"/>
              </a:spcAft>
            </a:pPr>
            <a:fld id="{D495E168-DA5E-4888-8D8A-92B118324C14}" type="slidenum">
              <a:rPr lang="en-US" smtClean="0"/>
              <a:pPr>
                <a:spcAft>
                  <a:spcPts val="600"/>
                </a:spcAft>
              </a:pPr>
              <a:t>6</a:t>
            </a:fld>
            <a:endParaRPr lang="en-US"/>
          </a:p>
        </p:txBody>
      </p:sp>
      <p:sp>
        <p:nvSpPr>
          <p:cNvPr id="22" name="Text Placeholder 5">
            <a:extLst>
              <a:ext uri="{FF2B5EF4-FFF2-40B4-BE49-F238E27FC236}">
                <a16:creationId xmlns:a16="http://schemas.microsoft.com/office/drawing/2014/main" id="{BE4DED09-2D42-4E84-BF9E-C79453D4148B}"/>
              </a:ext>
            </a:extLst>
          </p:cNvPr>
          <p:cNvSpPr>
            <a:spLocks noGrp="1"/>
          </p:cNvSpPr>
          <p:nvPr>
            <p:ph idx="1"/>
          </p:nvPr>
        </p:nvSpPr>
        <p:spPr>
          <a:xfrm>
            <a:off x="838200" y="1825625"/>
            <a:ext cx="10515600" cy="4124325"/>
          </a:xfrm>
        </p:spPr>
        <p:txBody>
          <a:bodyPr>
            <a:normAutofit/>
          </a:bodyPr>
          <a:lstStyle/>
          <a:p>
            <a:r>
              <a:rPr lang="en-US" dirty="0"/>
              <a:t>There are a lot of sources pertaining to some topics, but you want a source that fits your question and your lens for it</a:t>
            </a:r>
          </a:p>
          <a:p>
            <a:r>
              <a:rPr lang="en-US" dirty="0"/>
              <a:t>Don’t waste time on a source if is loosely related</a:t>
            </a:r>
          </a:p>
          <a:p>
            <a:r>
              <a:rPr lang="en-US" dirty="0"/>
              <a:t>Invest in finding good sources so you save time later by not changing your sources</a:t>
            </a:r>
          </a:p>
          <a:p>
            <a:r>
              <a:rPr lang="en-US" dirty="0"/>
              <a:t>With that in mind, it is okay to change your sources later and not use your initial findings . . . Evolve as a researcher!</a:t>
            </a:r>
          </a:p>
        </p:txBody>
      </p:sp>
    </p:spTree>
    <p:extLst>
      <p:ext uri="{BB962C8B-B14F-4D97-AF65-F5344CB8AC3E}">
        <p14:creationId xmlns:p14="http://schemas.microsoft.com/office/powerpoint/2010/main" val="17636792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FBCFB-B245-45A5-AD8B-A4585DE61C63}"/>
              </a:ext>
            </a:extLst>
          </p:cNvPr>
          <p:cNvSpPr>
            <a:spLocks noGrp="1"/>
          </p:cNvSpPr>
          <p:nvPr>
            <p:ph type="title"/>
          </p:nvPr>
        </p:nvSpPr>
        <p:spPr>
          <a:xfrm>
            <a:off x="838200" y="365125"/>
            <a:ext cx="10515600" cy="1325563"/>
          </a:xfrm>
        </p:spPr>
        <p:txBody>
          <a:bodyPr anchor="ctr">
            <a:normAutofit/>
          </a:bodyPr>
          <a:lstStyle/>
          <a:p>
            <a:r>
              <a:rPr lang="en-US" dirty="0"/>
              <a:t>Your Lenses</a:t>
            </a:r>
          </a:p>
        </p:txBody>
      </p:sp>
      <p:sp>
        <p:nvSpPr>
          <p:cNvPr id="4" name="Slide Number Placeholder 3">
            <a:extLst>
              <a:ext uri="{FF2B5EF4-FFF2-40B4-BE49-F238E27FC236}">
                <a16:creationId xmlns:a16="http://schemas.microsoft.com/office/drawing/2014/main" id="{D3E85625-E07C-43C7-93C8-DFDFDBB64FFF}"/>
              </a:ext>
            </a:extLst>
          </p:cNvPr>
          <p:cNvSpPr>
            <a:spLocks noGrp="1"/>
          </p:cNvSpPr>
          <p:nvPr>
            <p:ph type="sldNum" sz="quarter" idx="12"/>
          </p:nvPr>
        </p:nvSpPr>
        <p:spPr>
          <a:xfrm>
            <a:off x="5821279" y="6273660"/>
            <a:ext cx="549442" cy="365125"/>
          </a:xfrm>
        </p:spPr>
        <p:txBody>
          <a:bodyPr anchor="ctr">
            <a:normAutofit/>
          </a:bodyPr>
          <a:lstStyle/>
          <a:p>
            <a:pPr>
              <a:spcAft>
                <a:spcPts val="600"/>
              </a:spcAft>
            </a:pPr>
            <a:fld id="{D495E168-DA5E-4888-8D8A-92B118324C14}" type="slidenum">
              <a:rPr lang="en-US" smtClean="0"/>
              <a:pPr>
                <a:spcAft>
                  <a:spcPts val="600"/>
                </a:spcAft>
              </a:pPr>
              <a:t>7</a:t>
            </a:fld>
            <a:endParaRPr lang="en-US"/>
          </a:p>
        </p:txBody>
      </p:sp>
      <p:sp>
        <p:nvSpPr>
          <p:cNvPr id="6" name="Text Placeholder 5">
            <a:extLst>
              <a:ext uri="{FF2B5EF4-FFF2-40B4-BE49-F238E27FC236}">
                <a16:creationId xmlns:a16="http://schemas.microsoft.com/office/drawing/2014/main" id="{EB3DD98B-C2C2-4C4E-BC25-BCC7F6C5C59E}"/>
              </a:ext>
            </a:extLst>
          </p:cNvPr>
          <p:cNvSpPr>
            <a:spLocks noGrp="1"/>
          </p:cNvSpPr>
          <p:nvPr>
            <p:ph sz="half" idx="1"/>
          </p:nvPr>
        </p:nvSpPr>
        <p:spPr>
          <a:xfrm>
            <a:off x="838200" y="1825625"/>
            <a:ext cx="5181600" cy="4124325"/>
          </a:xfrm>
        </p:spPr>
        <p:txBody>
          <a:bodyPr>
            <a:normAutofit/>
          </a:bodyPr>
          <a:lstStyle/>
          <a:p>
            <a:r>
              <a:rPr lang="en-US" dirty="0"/>
              <a:t>The lenses you pick will determine the type of evidence you include and the sources you use</a:t>
            </a:r>
          </a:p>
          <a:p>
            <a:pPr marL="0" indent="0">
              <a:buNone/>
            </a:pPr>
            <a:endParaRPr lang="en-US" dirty="0"/>
          </a:p>
        </p:txBody>
      </p:sp>
      <p:graphicFrame>
        <p:nvGraphicFramePr>
          <p:cNvPr id="17" name="Text Placeholder 6">
            <a:extLst>
              <a:ext uri="{FF2B5EF4-FFF2-40B4-BE49-F238E27FC236}">
                <a16:creationId xmlns:a16="http://schemas.microsoft.com/office/drawing/2014/main" id="{9A859711-A43C-4F1A-B701-9888B8C2576B}"/>
              </a:ext>
            </a:extLst>
          </p:cNvPr>
          <p:cNvGraphicFramePr/>
          <p:nvPr>
            <p:extLst>
              <p:ext uri="{D42A27DB-BD31-4B8C-83A1-F6EECF244321}">
                <p14:modId xmlns:p14="http://schemas.microsoft.com/office/powerpoint/2010/main" val="2030675388"/>
              </p:ext>
            </p:extLst>
          </p:nvPr>
        </p:nvGraphicFramePr>
        <p:xfrm>
          <a:off x="6172200" y="1825625"/>
          <a:ext cx="5181600" cy="4124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9028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C014F9-1FE2-4AC0-96CC-E7EC522D34AD}"/>
              </a:ext>
            </a:extLst>
          </p:cNvPr>
          <p:cNvSpPr/>
          <p:nvPr/>
        </p:nvSpPr>
        <p:spPr>
          <a:xfrm>
            <a:off x="0" y="0"/>
            <a:ext cx="12192000" cy="6858000"/>
          </a:xfrm>
          <a:prstGeom prst="rect">
            <a:avLst/>
          </a:prstGeom>
          <a:solidFill>
            <a:schemeClr val="bg2">
              <a:alpha val="85000"/>
            </a:schemeClr>
          </a:solidFill>
          <a:ln w="12700" cap="flat">
            <a:noFill/>
            <a:prstDash val="solid"/>
            <a:miter/>
          </a:ln>
        </p:spPr>
        <p:txBody>
          <a:bodyPr rtlCol="0" anchor="ctr"/>
          <a:lstStyle/>
          <a:p>
            <a:pPr algn="l"/>
            <a:endParaRPr lang="en-US" dirty="0"/>
          </a:p>
        </p:txBody>
      </p:sp>
      <p:sp>
        <p:nvSpPr>
          <p:cNvPr id="4" name="Title 3">
            <a:extLst>
              <a:ext uri="{FF2B5EF4-FFF2-40B4-BE49-F238E27FC236}">
                <a16:creationId xmlns:a16="http://schemas.microsoft.com/office/drawing/2014/main" id="{0FD13A51-E9AD-4F8F-85EB-941297B82BA0}"/>
              </a:ext>
            </a:extLst>
          </p:cNvPr>
          <p:cNvSpPr>
            <a:spLocks noGrp="1"/>
          </p:cNvSpPr>
          <p:nvPr>
            <p:ph type="title"/>
          </p:nvPr>
        </p:nvSpPr>
        <p:spPr>
          <a:xfrm>
            <a:off x="1037020" y="2311159"/>
            <a:ext cx="10117959" cy="1517356"/>
          </a:xfrm>
        </p:spPr>
        <p:txBody>
          <a:bodyPr/>
          <a:lstStyle/>
          <a:p>
            <a:r>
              <a:rPr lang="en-US" dirty="0">
                <a:solidFill>
                  <a:schemeClr val="tx2"/>
                </a:solidFill>
              </a:rPr>
              <a:t>Criteria for Sources</a:t>
            </a:r>
          </a:p>
        </p:txBody>
      </p:sp>
    </p:spTree>
    <p:extLst>
      <p:ext uri="{BB962C8B-B14F-4D97-AF65-F5344CB8AC3E}">
        <p14:creationId xmlns:p14="http://schemas.microsoft.com/office/powerpoint/2010/main" val="5290427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9D14FD-36F0-4F72-952E-F7A0089FE260}"/>
              </a:ext>
            </a:extLst>
          </p:cNvPr>
          <p:cNvSpPr>
            <a:spLocks noGrp="1"/>
          </p:cNvSpPr>
          <p:nvPr>
            <p:ph type="sldNum" sz="quarter" idx="12"/>
          </p:nvPr>
        </p:nvSpPr>
        <p:spPr>
          <a:xfrm>
            <a:off x="5821279" y="6273660"/>
            <a:ext cx="549442" cy="365125"/>
          </a:xfrm>
        </p:spPr>
        <p:txBody>
          <a:bodyPr anchor="ctr">
            <a:normAutofit/>
          </a:bodyPr>
          <a:lstStyle/>
          <a:p>
            <a:pPr>
              <a:spcAft>
                <a:spcPts val="600"/>
              </a:spcAft>
            </a:pPr>
            <a:fld id="{D495E168-DA5E-4888-8D8A-92B118324C14}" type="slidenum">
              <a:rPr lang="en-US" noProof="0" smtClean="0"/>
              <a:pPr>
                <a:spcAft>
                  <a:spcPts val="600"/>
                </a:spcAft>
              </a:pPr>
              <a:t>9</a:t>
            </a:fld>
            <a:endParaRPr lang="en-US" noProof="0"/>
          </a:p>
        </p:txBody>
      </p:sp>
      <p:sp>
        <p:nvSpPr>
          <p:cNvPr id="12" name="Text Placeholder 3">
            <a:extLst>
              <a:ext uri="{FF2B5EF4-FFF2-40B4-BE49-F238E27FC236}">
                <a16:creationId xmlns:a16="http://schemas.microsoft.com/office/drawing/2014/main" id="{C7B50009-608B-428F-A47B-D9DE0F3B6BE5}"/>
              </a:ext>
            </a:extLst>
          </p:cNvPr>
          <p:cNvSpPr>
            <a:spLocks noGrp="1"/>
          </p:cNvSpPr>
          <p:nvPr>
            <p:ph type="body" idx="1"/>
          </p:nvPr>
        </p:nvSpPr>
        <p:spPr>
          <a:xfrm>
            <a:off x="2067340" y="2738211"/>
            <a:ext cx="4183650" cy="454353"/>
          </a:xfrm>
        </p:spPr>
        <p:txBody>
          <a:bodyPr/>
          <a:lstStyle/>
          <a:p>
            <a:r>
              <a:rPr lang="en-US" dirty="0"/>
              <a:t>A good source is</a:t>
            </a:r>
          </a:p>
        </p:txBody>
      </p:sp>
      <p:sp>
        <p:nvSpPr>
          <p:cNvPr id="6" name="Text Placeholder 5">
            <a:extLst>
              <a:ext uri="{FF2B5EF4-FFF2-40B4-BE49-F238E27FC236}">
                <a16:creationId xmlns:a16="http://schemas.microsoft.com/office/drawing/2014/main" id="{8BD9EDFB-4B6E-4ED0-8874-174AA695D77A}"/>
              </a:ext>
            </a:extLst>
          </p:cNvPr>
          <p:cNvSpPr>
            <a:spLocks noGrp="1"/>
          </p:cNvSpPr>
          <p:nvPr>
            <p:ph type="body" sz="quarter" idx="16"/>
          </p:nvPr>
        </p:nvSpPr>
        <p:spPr>
          <a:xfrm>
            <a:off x="838201" y="2043790"/>
            <a:ext cx="10515599" cy="629105"/>
          </a:xfrm>
        </p:spPr>
        <p:txBody>
          <a:bodyPr>
            <a:normAutofit/>
          </a:bodyPr>
          <a:lstStyle/>
          <a:p>
            <a:r>
              <a:rPr lang="en-US" dirty="0"/>
              <a:t>Once you know what type of sources you want, you need to weed out the bad ones</a:t>
            </a:r>
          </a:p>
        </p:txBody>
      </p:sp>
      <p:sp>
        <p:nvSpPr>
          <p:cNvPr id="14" name="Text Placeholder 5">
            <a:extLst>
              <a:ext uri="{FF2B5EF4-FFF2-40B4-BE49-F238E27FC236}">
                <a16:creationId xmlns:a16="http://schemas.microsoft.com/office/drawing/2014/main" id="{ED2237B4-6F15-47EC-9D60-86945F4A286E}"/>
              </a:ext>
            </a:extLst>
          </p:cNvPr>
          <p:cNvSpPr>
            <a:spLocks noGrp="1"/>
          </p:cNvSpPr>
          <p:nvPr>
            <p:ph type="body" idx="18"/>
          </p:nvPr>
        </p:nvSpPr>
        <p:spPr>
          <a:xfrm>
            <a:off x="7534813" y="2738211"/>
            <a:ext cx="4183650" cy="454353"/>
          </a:xfrm>
        </p:spPr>
        <p:txBody>
          <a:bodyPr/>
          <a:lstStyle/>
          <a:p>
            <a:r>
              <a:rPr lang="en-US" dirty="0"/>
              <a:t>A questionable source is</a:t>
            </a:r>
          </a:p>
        </p:txBody>
      </p:sp>
      <p:sp>
        <p:nvSpPr>
          <p:cNvPr id="7" name="Text Placeholder 6">
            <a:extLst>
              <a:ext uri="{FF2B5EF4-FFF2-40B4-BE49-F238E27FC236}">
                <a16:creationId xmlns:a16="http://schemas.microsoft.com/office/drawing/2014/main" id="{696F1F00-DBF7-4A18-806A-E04D0A79CA83}"/>
              </a:ext>
            </a:extLst>
          </p:cNvPr>
          <p:cNvSpPr>
            <a:spLocks noGrp="1"/>
          </p:cNvSpPr>
          <p:nvPr>
            <p:ph type="body" sz="quarter" idx="20"/>
          </p:nvPr>
        </p:nvSpPr>
        <p:spPr>
          <a:xfrm>
            <a:off x="1159649" y="3428501"/>
            <a:ext cx="4831576" cy="2333625"/>
          </a:xfrm>
        </p:spPr>
        <p:txBody>
          <a:bodyPr>
            <a:normAutofit fontScale="92500" lnSpcReduction="20000"/>
          </a:bodyPr>
          <a:lstStyle/>
          <a:p>
            <a:r>
              <a:rPr lang="en-US" dirty="0">
                <a:solidFill>
                  <a:schemeClr val="tx1">
                    <a:lumMod val="75000"/>
                    <a:lumOff val="25000"/>
                  </a:schemeClr>
                </a:solidFill>
              </a:rPr>
              <a:t>Recent: published in 2016 or later </a:t>
            </a:r>
          </a:p>
          <a:p>
            <a:pPr lvl="1"/>
            <a:r>
              <a:rPr lang="en-US" sz="1400" dirty="0">
                <a:solidFill>
                  <a:schemeClr val="tx1">
                    <a:lumMod val="75000"/>
                    <a:lumOff val="25000"/>
                  </a:schemeClr>
                </a:solidFill>
              </a:rPr>
              <a:t>* if they are the leading expert in the field, there is some leeway with the date</a:t>
            </a:r>
          </a:p>
          <a:p>
            <a:r>
              <a:rPr lang="en-US" dirty="0">
                <a:solidFill>
                  <a:schemeClr val="tx1">
                    <a:lumMod val="75000"/>
                    <a:lumOff val="25000"/>
                  </a:schemeClr>
                </a:solidFill>
              </a:rPr>
              <a:t>Has reputable authors</a:t>
            </a:r>
          </a:p>
          <a:p>
            <a:r>
              <a:rPr lang="en-US" dirty="0"/>
              <a:t>Specific to your question</a:t>
            </a:r>
          </a:p>
          <a:p>
            <a:r>
              <a:rPr lang="en-US" dirty="0">
                <a:solidFill>
                  <a:schemeClr val="tx1">
                    <a:lumMod val="75000"/>
                    <a:lumOff val="25000"/>
                  </a:schemeClr>
                </a:solidFill>
              </a:rPr>
              <a:t>Sponsored by a reputable organization</a:t>
            </a:r>
          </a:p>
          <a:p>
            <a:r>
              <a:rPr lang="en-US" dirty="0"/>
              <a:t>Has a clear perspective</a:t>
            </a:r>
          </a:p>
          <a:p>
            <a:r>
              <a:rPr lang="en-US" dirty="0">
                <a:solidFill>
                  <a:schemeClr val="tx1">
                    <a:lumMod val="75000"/>
                    <a:lumOff val="25000"/>
                  </a:schemeClr>
                </a:solidFill>
              </a:rPr>
              <a:t>Has a references/bibliography </a:t>
            </a:r>
          </a:p>
          <a:p>
            <a:r>
              <a:rPr lang="en-US" dirty="0"/>
              <a:t>Peer reviewed</a:t>
            </a:r>
          </a:p>
          <a:p>
            <a:r>
              <a:rPr lang="en-US" dirty="0">
                <a:solidFill>
                  <a:schemeClr val="tx1">
                    <a:lumMod val="75000"/>
                    <a:lumOff val="25000"/>
                  </a:schemeClr>
                </a:solidFill>
              </a:rPr>
              <a:t>You can write a strong validation on it</a:t>
            </a:r>
          </a:p>
          <a:p>
            <a:r>
              <a:rPr lang="en-US" sz="100" dirty="0">
                <a:solidFill>
                  <a:schemeClr val="tx1">
                    <a:lumMod val="75000"/>
                    <a:lumOff val="25000"/>
                  </a:schemeClr>
                </a:solidFill>
              </a:rPr>
              <a:t>Has</a:t>
            </a:r>
          </a:p>
        </p:txBody>
      </p:sp>
      <p:sp>
        <p:nvSpPr>
          <p:cNvPr id="16" name="Text Placeholder 7">
            <a:extLst>
              <a:ext uri="{FF2B5EF4-FFF2-40B4-BE49-F238E27FC236}">
                <a16:creationId xmlns:a16="http://schemas.microsoft.com/office/drawing/2014/main" id="{907D4E25-F9CD-45E6-9540-5E7C4AF45C38}"/>
              </a:ext>
            </a:extLst>
          </p:cNvPr>
          <p:cNvSpPr>
            <a:spLocks noGrp="1"/>
          </p:cNvSpPr>
          <p:nvPr>
            <p:ph type="body" sz="quarter" idx="21"/>
          </p:nvPr>
        </p:nvSpPr>
        <p:spPr>
          <a:xfrm>
            <a:off x="6627121" y="3428501"/>
            <a:ext cx="4365625" cy="2333625"/>
          </a:xfrm>
        </p:spPr>
        <p:txBody>
          <a:bodyPr/>
          <a:lstStyle/>
          <a:p>
            <a:r>
              <a:rPr lang="en-US" dirty="0"/>
              <a:t>Biased in their perspective</a:t>
            </a:r>
          </a:p>
          <a:p>
            <a:r>
              <a:rPr lang="en-US" dirty="0"/>
              <a:t>Only includes some information on your topic . . . It’s a stretch to make the connection</a:t>
            </a:r>
          </a:p>
          <a:p>
            <a:r>
              <a:rPr lang="en-US" dirty="0"/>
              <a:t>Has easily identifiable fallacies </a:t>
            </a:r>
          </a:p>
          <a:p>
            <a:r>
              <a:rPr lang="en-US" dirty="0"/>
              <a:t>Used generalities</a:t>
            </a:r>
          </a:p>
          <a:p>
            <a:r>
              <a:rPr lang="en-US" dirty="0"/>
              <a:t>Has unqualified authors/no authors</a:t>
            </a:r>
          </a:p>
        </p:txBody>
      </p:sp>
      <p:sp>
        <p:nvSpPr>
          <p:cNvPr id="3" name="Title 2">
            <a:extLst>
              <a:ext uri="{FF2B5EF4-FFF2-40B4-BE49-F238E27FC236}">
                <a16:creationId xmlns:a16="http://schemas.microsoft.com/office/drawing/2014/main" id="{8168F915-DDFA-4F36-B302-896547FB0AFA}"/>
              </a:ext>
            </a:extLst>
          </p:cNvPr>
          <p:cNvSpPr>
            <a:spLocks noGrp="1"/>
          </p:cNvSpPr>
          <p:nvPr>
            <p:ph type="title"/>
          </p:nvPr>
        </p:nvSpPr>
        <p:spPr>
          <a:xfrm>
            <a:off x="838200" y="562882"/>
            <a:ext cx="10515600" cy="1325563"/>
          </a:xfrm>
        </p:spPr>
        <p:txBody>
          <a:bodyPr anchor="ctr">
            <a:normAutofit/>
          </a:bodyPr>
          <a:lstStyle/>
          <a:p>
            <a:r>
              <a:rPr lang="en-US" dirty="0"/>
              <a:t>What is an Academic Source</a:t>
            </a:r>
          </a:p>
        </p:txBody>
      </p:sp>
    </p:spTree>
    <p:extLst>
      <p:ext uri="{BB962C8B-B14F-4D97-AF65-F5344CB8AC3E}">
        <p14:creationId xmlns:p14="http://schemas.microsoft.com/office/powerpoint/2010/main" val="38640048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6D3200"/>
      </a:dk2>
      <a:lt2>
        <a:srgbClr val="D8B97A"/>
      </a:lt2>
      <a:accent1>
        <a:srgbClr val="306994"/>
      </a:accent1>
      <a:accent2>
        <a:srgbClr val="39577A"/>
      </a:accent2>
      <a:accent3>
        <a:srgbClr val="7E5E34"/>
      </a:accent3>
      <a:accent4>
        <a:srgbClr val="B7B374"/>
      </a:accent4>
      <a:accent5>
        <a:srgbClr val="2C1600"/>
      </a:accent5>
      <a:accent6>
        <a:srgbClr val="864A3F"/>
      </a:accent6>
      <a:hlink>
        <a:srgbClr val="D8B97A"/>
      </a:hlink>
      <a:folHlink>
        <a:srgbClr val="D8B97A"/>
      </a:folHlink>
    </a:clrScheme>
    <a:fontScheme name="Custom 20">
      <a:majorFont>
        <a:latin typeface="Edwardian Script ITC"/>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87246_Vintage presentation_RVA_v4.potx" id="{792D8318-D202-4ACE-96A1-4E0E612A1DB4}" vid="{D9DED42A-5960-40D0-85AD-C903AF13B4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c6ccb7aa-ff4d-4f88-acae-222ac2230cfc" xsi:nil="true"/>
    <TeamsChannelId xmlns="c6ccb7aa-ff4d-4f88-acae-222ac2230cfc" xsi:nil="true"/>
    <FolderType xmlns="c6ccb7aa-ff4d-4f88-acae-222ac2230cfc" xsi:nil="true"/>
    <Teachers xmlns="c6ccb7aa-ff4d-4f88-acae-222ac2230cfc">
      <UserInfo>
        <DisplayName/>
        <AccountId xsi:nil="true"/>
        <AccountType/>
      </UserInfo>
    </Teachers>
    <Has_Teacher_Only_SectionGroup xmlns="c6ccb7aa-ff4d-4f88-acae-222ac2230cfc" xsi:nil="true"/>
    <DefaultSectionNames xmlns="c6ccb7aa-ff4d-4f88-acae-222ac2230cfc" xsi:nil="true"/>
    <Is_Collaboration_Space_Locked xmlns="c6ccb7aa-ff4d-4f88-acae-222ac2230cfc" xsi:nil="true"/>
    <Invited_Teachers xmlns="c6ccb7aa-ff4d-4f88-acae-222ac2230cfc" xsi:nil="true"/>
    <Invited_Students xmlns="c6ccb7aa-ff4d-4f88-acae-222ac2230cfc" xsi:nil="true"/>
    <Owner xmlns="c6ccb7aa-ff4d-4f88-acae-222ac2230cfc">
      <UserInfo>
        <DisplayName/>
        <AccountId xsi:nil="true"/>
        <AccountType/>
      </UserInfo>
    </Owner>
    <Students xmlns="c6ccb7aa-ff4d-4f88-acae-222ac2230cfc">
      <UserInfo>
        <DisplayName/>
        <AccountId xsi:nil="true"/>
        <AccountType/>
      </UserInfo>
    </Students>
    <IsNotebookLocked xmlns="c6ccb7aa-ff4d-4f88-acae-222ac2230cfc" xsi:nil="true"/>
    <NotebookType xmlns="c6ccb7aa-ff4d-4f88-acae-222ac2230cfc" xsi:nil="true"/>
    <CultureName xmlns="c6ccb7aa-ff4d-4f88-acae-222ac2230cfc" xsi:nil="true"/>
    <Student_Groups xmlns="c6ccb7aa-ff4d-4f88-acae-222ac2230cfc">
      <UserInfo>
        <DisplayName/>
        <AccountId xsi:nil="true"/>
        <AccountType/>
      </UserInfo>
    </Student_Groups>
    <AppVersion xmlns="c6ccb7aa-ff4d-4f88-acae-222ac2230cfc" xsi:nil="true"/>
    <Templates xmlns="c6ccb7aa-ff4d-4f88-acae-222ac2230cfc" xsi:nil="true"/>
    <Self_Registration_Enabled xmlns="c6ccb7aa-ff4d-4f88-acae-222ac2230cf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355535D460FE458CD10228CB604376" ma:contentTypeVersion="30" ma:contentTypeDescription="Create a new document." ma:contentTypeScope="" ma:versionID="62d32b235793819e8dad328308677b19">
  <xsd:schema xmlns:xsd="http://www.w3.org/2001/XMLSchema" xmlns:xs="http://www.w3.org/2001/XMLSchema" xmlns:p="http://schemas.microsoft.com/office/2006/metadata/properties" xmlns:ns3="4393300b-13af-418c-8259-21dfa31a8637" xmlns:ns4="c6ccb7aa-ff4d-4f88-acae-222ac2230cfc" targetNamespace="http://schemas.microsoft.com/office/2006/metadata/properties" ma:root="true" ma:fieldsID="d9933fc7e32e7bd0f80adcfb13f024c2" ns3:_="" ns4:_="">
    <xsd:import namespace="4393300b-13af-418c-8259-21dfa31a8637"/>
    <xsd:import namespace="c6ccb7aa-ff4d-4f88-acae-222ac2230cf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NotebookType" minOccurs="0"/>
                <xsd:element ref="ns4:FolderType" minOccurs="0"/>
                <xsd:element ref="ns4:CultureName" minOccurs="0"/>
                <xsd:element ref="ns4:AppVersion" minOccurs="0"/>
                <xsd:element ref="ns4:TeamsChannelId" minOccurs="0"/>
                <xsd:element ref="ns4:Owner" minOccurs="0"/>
                <xsd:element ref="ns4:DefaultSectionNames" minOccurs="0"/>
                <xsd:element ref="ns4:Templates"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93300b-13af-418c-8259-21dfa31a863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ccb7aa-ff4d-4f88-acae-222ac2230cf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Teachers" ma:index="2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Location" ma:index="3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680A15-7E49-40AD-A17E-9EA098747866}">
  <ds:schemaRefs>
    <ds:schemaRef ds:uri="http://purl.org/dc/dcmitype/"/>
    <ds:schemaRef ds:uri="http://www.w3.org/XML/1998/namespace"/>
    <ds:schemaRef ds:uri="4393300b-13af-418c-8259-21dfa31a8637"/>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c6ccb7aa-ff4d-4f88-acae-222ac2230cfc"/>
    <ds:schemaRef ds:uri="http://purl.org/dc/terms/"/>
    <ds:schemaRef ds:uri="http://purl.org/dc/elements/1.1/"/>
  </ds:schemaRefs>
</ds:datastoreItem>
</file>

<file path=customXml/itemProps2.xml><?xml version="1.0" encoding="utf-8"?>
<ds:datastoreItem xmlns:ds="http://schemas.openxmlformats.org/officeDocument/2006/customXml" ds:itemID="{11615FFC-894D-49CB-8ED7-095208A710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93300b-13af-418c-8259-21dfa31a8637"/>
    <ds:schemaRef ds:uri="c6ccb7aa-ff4d-4f88-acae-222ac2230c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B73D12-7B2D-4DCB-83EA-85380446C9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1195</Words>
  <Application>Microsoft Office PowerPoint</Application>
  <PresentationFormat>Widescreen</PresentationFormat>
  <Paragraphs>141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Book Antiqua</vt:lpstr>
      <vt:lpstr>Calibri</vt:lpstr>
      <vt:lpstr>Edwardian Script ITC</vt:lpstr>
      <vt:lpstr>Office Theme</vt:lpstr>
      <vt:lpstr>Finding Academic Sources</vt:lpstr>
      <vt:lpstr>Academic Sources are Important</vt:lpstr>
      <vt:lpstr>AS-Level rubric</vt:lpstr>
      <vt:lpstr>A-Level rubric</vt:lpstr>
      <vt:lpstr>Your Question</vt:lpstr>
      <vt:lpstr>Keep in Mind</vt:lpstr>
      <vt:lpstr>Your Lenses</vt:lpstr>
      <vt:lpstr>Criteria for Sources</vt:lpstr>
      <vt:lpstr>What is an Academic Source</vt:lpstr>
      <vt:lpstr>Some things to stay away from</vt:lpstr>
      <vt:lpstr>Can you reference it properly?</vt:lpstr>
      <vt:lpstr>Criteria for “Reputable”</vt:lpstr>
      <vt:lpstr>Peer reviewed Sources</vt:lpstr>
      <vt:lpstr>Finding the Sources</vt:lpstr>
      <vt:lpstr>Start with a literature search</vt:lpstr>
      <vt:lpstr>Keep track of sources</vt:lpstr>
      <vt:lpstr>Different types of sources </vt:lpstr>
      <vt:lpstr>Academic Search Engines</vt:lpstr>
      <vt:lpstr>Links to search engines</vt:lpstr>
      <vt:lpstr>The Library</vt:lpstr>
      <vt:lpstr>Online Library Sources</vt:lpstr>
      <vt:lpstr>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2020-04-29T20:27:19Z</dcterms:created>
  <dcterms:modified xsi:type="dcterms:W3CDTF">2020-11-19T20:54:30Z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0x010100E1355535D460FE458CD10228CB604376</vt:lpwstr>
  </property>
</Properties>
</file>